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9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hyperlink" Target="Zakon%20ZOP-a/Uredba%20o%20razvrstavanju%20objekta,%20delatnosti%20i%20zemlji&#353;ta%20u%20kategorije%20ugro&#382;enosti%20od%20po&#382;ara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#7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#8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#9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#10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#1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BAA697-E275-49EB-ACD2-EA5B64DCA803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/>
      <dgm:spPr/>
      <dgm:t>
        <a:bodyPr/>
        <a:lstStyle/>
        <a:p>
          <a:endParaRPr lang="en-US"/>
        </a:p>
      </dgm:t>
    </dgm:pt>
    <dgm:pt modelId="{6311670D-8DF7-49D5-838F-7A6B9C577D13}">
      <dgm:prSet/>
      <dgm:spPr/>
      <dgm:t>
        <a:bodyPr/>
        <a:lstStyle/>
        <a:p>
          <a:pPr rtl="0"/>
          <a:r>
            <a:rPr lang="sr-Latn-RS" dirty="0" smtClean="0"/>
            <a:t>Predmet zakona</a:t>
          </a:r>
          <a:endParaRPr lang="en-US" dirty="0"/>
        </a:p>
      </dgm:t>
    </dgm:pt>
    <dgm:pt modelId="{2AFDD3DD-9A24-45C4-BBCC-5B69A79E36B4}" type="parTrans" cxnId="{0779E37B-3EED-4AC9-BC91-BBB7F23F757F}">
      <dgm:prSet/>
      <dgm:spPr/>
      <dgm:t>
        <a:bodyPr/>
        <a:lstStyle/>
        <a:p>
          <a:endParaRPr lang="en-US"/>
        </a:p>
      </dgm:t>
    </dgm:pt>
    <dgm:pt modelId="{F4C453BD-B758-48E1-980F-8D49D2D5173F}" type="sibTrans" cxnId="{0779E37B-3EED-4AC9-BC91-BBB7F23F757F}">
      <dgm:prSet/>
      <dgm:spPr/>
      <dgm:t>
        <a:bodyPr/>
        <a:lstStyle/>
        <a:p>
          <a:endParaRPr lang="en-US"/>
        </a:p>
      </dgm:t>
    </dgm:pt>
    <dgm:pt modelId="{FB5C9903-4139-465E-9195-A3BD18AF7E8F}">
      <dgm:prSet/>
      <dgm:spPr/>
      <dgm:t>
        <a:bodyPr/>
        <a:lstStyle/>
        <a:p>
          <a:pPr rtl="0"/>
          <a:r>
            <a:rPr lang="sr-Latn-RS" dirty="0" smtClean="0"/>
            <a:t>Subjekti zaštite od požara</a:t>
          </a:r>
          <a:endParaRPr lang="en-US" dirty="0"/>
        </a:p>
      </dgm:t>
    </dgm:pt>
    <dgm:pt modelId="{2C439802-E499-45B7-AF6C-466D295EC656}" type="parTrans" cxnId="{107A4766-065D-4DAA-8A9C-2661AA152D94}">
      <dgm:prSet/>
      <dgm:spPr/>
      <dgm:t>
        <a:bodyPr/>
        <a:lstStyle/>
        <a:p>
          <a:endParaRPr lang="en-US"/>
        </a:p>
      </dgm:t>
    </dgm:pt>
    <dgm:pt modelId="{CC7C0CE2-526A-4DC0-B365-EFD88F39CE23}" type="sibTrans" cxnId="{107A4766-065D-4DAA-8A9C-2661AA152D94}">
      <dgm:prSet/>
      <dgm:spPr/>
      <dgm:t>
        <a:bodyPr/>
        <a:lstStyle/>
        <a:p>
          <a:endParaRPr lang="en-US"/>
        </a:p>
      </dgm:t>
    </dgm:pt>
    <dgm:pt modelId="{07367C16-17C9-4A8B-99E9-FF713D293B4F}">
      <dgm:prSet/>
      <dgm:spPr/>
      <dgm:t>
        <a:bodyPr/>
        <a:lstStyle/>
        <a:p>
          <a:pPr rtl="0"/>
          <a:r>
            <a:rPr lang="sr-Latn-RS" dirty="0" smtClean="0"/>
            <a:t>Kategorizacija prema ugroženosti od požara</a:t>
          </a:r>
          <a:endParaRPr lang="en-US" dirty="0"/>
        </a:p>
      </dgm:t>
    </dgm:pt>
    <dgm:pt modelId="{C4AAA845-BB06-4965-BC58-4DDA41BE7D61}" type="parTrans" cxnId="{298D226B-54D4-40E9-9F22-19DCCAA93F2D}">
      <dgm:prSet/>
      <dgm:spPr/>
      <dgm:t>
        <a:bodyPr/>
        <a:lstStyle/>
        <a:p>
          <a:endParaRPr lang="en-US"/>
        </a:p>
      </dgm:t>
    </dgm:pt>
    <dgm:pt modelId="{86D30FDC-3447-4F70-9ECC-34353061DBC1}" type="sibTrans" cxnId="{298D226B-54D4-40E9-9F22-19DCCAA93F2D}">
      <dgm:prSet/>
      <dgm:spPr/>
      <dgm:t>
        <a:bodyPr/>
        <a:lstStyle/>
        <a:p>
          <a:endParaRPr lang="en-US"/>
        </a:p>
      </dgm:t>
    </dgm:pt>
    <dgm:pt modelId="{FA2ECAA2-0F2B-4BAB-8C00-48896EDE7029}">
      <dgm:prSet/>
      <dgm:spPr/>
      <dgm:t>
        <a:bodyPr/>
        <a:lstStyle/>
        <a:p>
          <a:pPr rtl="0"/>
          <a:r>
            <a:rPr lang="sr-Latn-RS" smtClean="0"/>
            <a:t>Kaznene odredbe</a:t>
          </a:r>
          <a:endParaRPr lang="en-US"/>
        </a:p>
      </dgm:t>
    </dgm:pt>
    <dgm:pt modelId="{DB8C816D-271D-42A7-88EA-0DAE3D4B3C80}" type="parTrans" cxnId="{FE739B3C-30DD-435E-A72E-5E9689BCB39F}">
      <dgm:prSet/>
      <dgm:spPr/>
      <dgm:t>
        <a:bodyPr/>
        <a:lstStyle/>
        <a:p>
          <a:endParaRPr lang="en-US"/>
        </a:p>
      </dgm:t>
    </dgm:pt>
    <dgm:pt modelId="{6A6D36C1-4D0E-43BA-BBBA-EA44338A9C0E}" type="sibTrans" cxnId="{FE739B3C-30DD-435E-A72E-5E9689BCB39F}">
      <dgm:prSet/>
      <dgm:spPr/>
      <dgm:t>
        <a:bodyPr/>
        <a:lstStyle/>
        <a:p>
          <a:endParaRPr lang="en-US"/>
        </a:p>
      </dgm:t>
    </dgm:pt>
    <dgm:pt modelId="{7D1631A1-DA4A-4978-9B89-E111C76DE8E7}" type="pres">
      <dgm:prSet presAssocID="{9DBAA697-E275-49EB-ACD2-EA5B64DCA803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C4B3717A-1AD1-4F4C-B97B-8A029BD75C90}" type="pres">
      <dgm:prSet presAssocID="{9DBAA697-E275-49EB-ACD2-EA5B64DCA803}" presName="pyramid" presStyleLbl="node1" presStyleIdx="0" presStyleCnt="1"/>
      <dgm:spPr/>
    </dgm:pt>
    <dgm:pt modelId="{16ED35A9-7B1E-44B9-BE0A-6CF1EA36549D}" type="pres">
      <dgm:prSet presAssocID="{9DBAA697-E275-49EB-ACD2-EA5B64DCA803}" presName="theList" presStyleCnt="0"/>
      <dgm:spPr/>
    </dgm:pt>
    <dgm:pt modelId="{0E219B47-EA64-4535-A150-3A41394127A5}" type="pres">
      <dgm:prSet presAssocID="{6311670D-8DF7-49D5-838F-7A6B9C577D13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7BA2F77-4077-4EC9-9716-BDA8A53353E5}" type="pres">
      <dgm:prSet presAssocID="{6311670D-8DF7-49D5-838F-7A6B9C577D13}" presName="aSpace" presStyleCnt="0"/>
      <dgm:spPr/>
    </dgm:pt>
    <dgm:pt modelId="{BE44638D-37FC-4812-9EF9-2F94960FCA6D}" type="pres">
      <dgm:prSet presAssocID="{FB5C9903-4139-465E-9195-A3BD18AF7E8F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30021-D78A-4FE2-A638-94EA6544D7CD}" type="pres">
      <dgm:prSet presAssocID="{FB5C9903-4139-465E-9195-A3BD18AF7E8F}" presName="aSpace" presStyleCnt="0"/>
      <dgm:spPr/>
    </dgm:pt>
    <dgm:pt modelId="{5232A833-4012-4B4D-BFB0-E35C387D82FA}" type="pres">
      <dgm:prSet presAssocID="{07367C16-17C9-4A8B-99E9-FF713D293B4F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B4A905-E33C-4A14-99D1-E6B75D32ED29}" type="pres">
      <dgm:prSet presAssocID="{07367C16-17C9-4A8B-99E9-FF713D293B4F}" presName="aSpace" presStyleCnt="0"/>
      <dgm:spPr/>
    </dgm:pt>
    <dgm:pt modelId="{1EF8B78E-1ED9-45E5-9A52-63840DD08BCF}" type="pres">
      <dgm:prSet presAssocID="{FA2ECAA2-0F2B-4BAB-8C00-48896EDE7029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0465B-83D3-435A-A167-AD0FB6F555E7}" type="pres">
      <dgm:prSet presAssocID="{FA2ECAA2-0F2B-4BAB-8C00-48896EDE7029}" presName="aSpace" presStyleCnt="0"/>
      <dgm:spPr/>
    </dgm:pt>
  </dgm:ptLst>
  <dgm:cxnLst>
    <dgm:cxn modelId="{31DB4E11-753E-48A9-B12F-B13D173097AB}" type="presOf" srcId="{07367C16-17C9-4A8B-99E9-FF713D293B4F}" destId="{5232A833-4012-4B4D-BFB0-E35C387D82FA}" srcOrd="0" destOrd="0" presId="urn:microsoft.com/office/officeart/2005/8/layout/pyramid2"/>
    <dgm:cxn modelId="{FA5F56A7-035E-4B75-8F47-2D4A6FA535A4}" type="presOf" srcId="{6311670D-8DF7-49D5-838F-7A6B9C577D13}" destId="{0E219B47-EA64-4535-A150-3A41394127A5}" srcOrd="0" destOrd="0" presId="urn:microsoft.com/office/officeart/2005/8/layout/pyramid2"/>
    <dgm:cxn modelId="{0779E37B-3EED-4AC9-BC91-BBB7F23F757F}" srcId="{9DBAA697-E275-49EB-ACD2-EA5B64DCA803}" destId="{6311670D-8DF7-49D5-838F-7A6B9C577D13}" srcOrd="0" destOrd="0" parTransId="{2AFDD3DD-9A24-45C4-BBCC-5B69A79E36B4}" sibTransId="{F4C453BD-B758-48E1-980F-8D49D2D5173F}"/>
    <dgm:cxn modelId="{298D226B-54D4-40E9-9F22-19DCCAA93F2D}" srcId="{9DBAA697-E275-49EB-ACD2-EA5B64DCA803}" destId="{07367C16-17C9-4A8B-99E9-FF713D293B4F}" srcOrd="2" destOrd="0" parTransId="{C4AAA845-BB06-4965-BC58-4DDA41BE7D61}" sibTransId="{86D30FDC-3447-4F70-9ECC-34353061DBC1}"/>
    <dgm:cxn modelId="{B692CE37-6509-4A71-B2CE-B1B9F893C048}" type="presOf" srcId="{9DBAA697-E275-49EB-ACD2-EA5B64DCA803}" destId="{7D1631A1-DA4A-4978-9B89-E111C76DE8E7}" srcOrd="0" destOrd="0" presId="urn:microsoft.com/office/officeart/2005/8/layout/pyramid2"/>
    <dgm:cxn modelId="{107A4766-065D-4DAA-8A9C-2661AA152D94}" srcId="{9DBAA697-E275-49EB-ACD2-EA5B64DCA803}" destId="{FB5C9903-4139-465E-9195-A3BD18AF7E8F}" srcOrd="1" destOrd="0" parTransId="{2C439802-E499-45B7-AF6C-466D295EC656}" sibTransId="{CC7C0CE2-526A-4DC0-B365-EFD88F39CE23}"/>
    <dgm:cxn modelId="{FE739B3C-30DD-435E-A72E-5E9689BCB39F}" srcId="{9DBAA697-E275-49EB-ACD2-EA5B64DCA803}" destId="{FA2ECAA2-0F2B-4BAB-8C00-48896EDE7029}" srcOrd="3" destOrd="0" parTransId="{DB8C816D-271D-42A7-88EA-0DAE3D4B3C80}" sibTransId="{6A6D36C1-4D0E-43BA-BBBA-EA44338A9C0E}"/>
    <dgm:cxn modelId="{8C09A9FF-8B1B-4B6F-A023-CF93EB4DB1C6}" type="presOf" srcId="{FB5C9903-4139-465E-9195-A3BD18AF7E8F}" destId="{BE44638D-37FC-4812-9EF9-2F94960FCA6D}" srcOrd="0" destOrd="0" presId="urn:microsoft.com/office/officeart/2005/8/layout/pyramid2"/>
    <dgm:cxn modelId="{87EA5FF5-F272-4C43-B152-3E5DE113C46B}" type="presOf" srcId="{FA2ECAA2-0F2B-4BAB-8C00-48896EDE7029}" destId="{1EF8B78E-1ED9-45E5-9A52-63840DD08BCF}" srcOrd="0" destOrd="0" presId="urn:microsoft.com/office/officeart/2005/8/layout/pyramid2"/>
    <dgm:cxn modelId="{EC31E514-9C49-4626-ACC3-78B3D323DCAE}" type="presParOf" srcId="{7D1631A1-DA4A-4978-9B89-E111C76DE8E7}" destId="{C4B3717A-1AD1-4F4C-B97B-8A029BD75C90}" srcOrd="0" destOrd="0" presId="urn:microsoft.com/office/officeart/2005/8/layout/pyramid2"/>
    <dgm:cxn modelId="{77266EFB-F20A-4836-93BE-69BD69ABAE25}" type="presParOf" srcId="{7D1631A1-DA4A-4978-9B89-E111C76DE8E7}" destId="{16ED35A9-7B1E-44B9-BE0A-6CF1EA36549D}" srcOrd="1" destOrd="0" presId="urn:microsoft.com/office/officeart/2005/8/layout/pyramid2"/>
    <dgm:cxn modelId="{FB4AFA7B-AB43-4615-AAFD-406C00594B0A}" type="presParOf" srcId="{16ED35A9-7B1E-44B9-BE0A-6CF1EA36549D}" destId="{0E219B47-EA64-4535-A150-3A41394127A5}" srcOrd="0" destOrd="0" presId="urn:microsoft.com/office/officeart/2005/8/layout/pyramid2"/>
    <dgm:cxn modelId="{9E9A4D98-89E2-42DE-AEC6-E1D76BF2ABF5}" type="presParOf" srcId="{16ED35A9-7B1E-44B9-BE0A-6CF1EA36549D}" destId="{37BA2F77-4077-4EC9-9716-BDA8A53353E5}" srcOrd="1" destOrd="0" presId="urn:microsoft.com/office/officeart/2005/8/layout/pyramid2"/>
    <dgm:cxn modelId="{C4AAEB8A-3767-4AA5-9383-639EAC057A81}" type="presParOf" srcId="{16ED35A9-7B1E-44B9-BE0A-6CF1EA36549D}" destId="{BE44638D-37FC-4812-9EF9-2F94960FCA6D}" srcOrd="2" destOrd="0" presId="urn:microsoft.com/office/officeart/2005/8/layout/pyramid2"/>
    <dgm:cxn modelId="{E976376A-532B-46BF-BE49-CAE140CD478B}" type="presParOf" srcId="{16ED35A9-7B1E-44B9-BE0A-6CF1EA36549D}" destId="{FF630021-D78A-4FE2-A638-94EA6544D7CD}" srcOrd="3" destOrd="0" presId="urn:microsoft.com/office/officeart/2005/8/layout/pyramid2"/>
    <dgm:cxn modelId="{C639C99F-E82C-4149-9783-CA7FA5704370}" type="presParOf" srcId="{16ED35A9-7B1E-44B9-BE0A-6CF1EA36549D}" destId="{5232A833-4012-4B4D-BFB0-E35C387D82FA}" srcOrd="4" destOrd="0" presId="urn:microsoft.com/office/officeart/2005/8/layout/pyramid2"/>
    <dgm:cxn modelId="{FDF0A918-C190-45BC-ACCC-5DF30E2F555C}" type="presParOf" srcId="{16ED35A9-7B1E-44B9-BE0A-6CF1EA36549D}" destId="{F3B4A905-E33C-4A14-99D1-E6B75D32ED29}" srcOrd="5" destOrd="0" presId="urn:microsoft.com/office/officeart/2005/8/layout/pyramid2"/>
    <dgm:cxn modelId="{F322D313-654D-4225-A43D-589427B41968}" type="presParOf" srcId="{16ED35A9-7B1E-44B9-BE0A-6CF1EA36549D}" destId="{1EF8B78E-1ED9-45E5-9A52-63840DD08BCF}" srcOrd="6" destOrd="0" presId="urn:microsoft.com/office/officeart/2005/8/layout/pyramid2"/>
    <dgm:cxn modelId="{300D60FD-DEFE-44B7-990F-331F289A5255}" type="presParOf" srcId="{16ED35A9-7B1E-44B9-BE0A-6CF1EA36549D}" destId="{5A70465B-83D3-435A-A167-AD0FB6F555E7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A29A9DC-797B-4E05-B964-A25F72C859EE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DC09A0D-E86E-474B-A372-EA7343CE2174}">
      <dgm:prSet/>
      <dgm:spPr/>
      <dgm:t>
        <a:bodyPr/>
        <a:lstStyle/>
        <a:p>
          <a:pPr rtl="0"/>
          <a:r>
            <a:rPr lang="sr-Latn-RS" smtClean="0"/>
            <a:t>Plan zaštite od požara</a:t>
          </a:r>
          <a:endParaRPr lang="en-US"/>
        </a:p>
      </dgm:t>
    </dgm:pt>
    <dgm:pt modelId="{83600665-D991-4CFC-97C6-1657A1197694}" type="parTrans" cxnId="{4F609BB7-7788-43A9-BCCA-F7528EB55611}">
      <dgm:prSet/>
      <dgm:spPr/>
      <dgm:t>
        <a:bodyPr/>
        <a:lstStyle/>
        <a:p>
          <a:endParaRPr lang="en-US"/>
        </a:p>
      </dgm:t>
    </dgm:pt>
    <dgm:pt modelId="{AD47C50C-EB1A-4068-9D18-8998CB357863}" type="sibTrans" cxnId="{4F609BB7-7788-43A9-BCCA-F7528EB55611}">
      <dgm:prSet/>
      <dgm:spPr/>
      <dgm:t>
        <a:bodyPr/>
        <a:lstStyle/>
        <a:p>
          <a:endParaRPr lang="en-US"/>
        </a:p>
      </dgm:t>
    </dgm:pt>
    <dgm:pt modelId="{8EDFEBB6-3327-46D1-A03E-6603D0E53F42}">
      <dgm:prSet/>
      <dgm:spPr/>
      <dgm:t>
        <a:bodyPr/>
        <a:lstStyle/>
        <a:p>
          <a:pPr rtl="0"/>
          <a:r>
            <a:rPr lang="sr-Latn-RS" smtClean="0"/>
            <a:t>Pravila zaštite od požara</a:t>
          </a:r>
          <a:endParaRPr lang="en-US"/>
        </a:p>
      </dgm:t>
    </dgm:pt>
    <dgm:pt modelId="{7E7EDD29-028F-43C6-8812-3F5449B09987}" type="parTrans" cxnId="{D1A15FAB-9172-455A-B3B2-8578D5F940EC}">
      <dgm:prSet/>
      <dgm:spPr/>
      <dgm:t>
        <a:bodyPr/>
        <a:lstStyle/>
        <a:p>
          <a:endParaRPr lang="en-US"/>
        </a:p>
      </dgm:t>
    </dgm:pt>
    <dgm:pt modelId="{DABBC73D-6F44-40A8-A4EC-C45F02896D41}" type="sibTrans" cxnId="{D1A15FAB-9172-455A-B3B2-8578D5F940EC}">
      <dgm:prSet/>
      <dgm:spPr/>
      <dgm:t>
        <a:bodyPr/>
        <a:lstStyle/>
        <a:p>
          <a:endParaRPr lang="en-US"/>
        </a:p>
      </dgm:t>
    </dgm:pt>
    <dgm:pt modelId="{F1C7CBE7-C2CC-47A0-87A0-B668FAED196C}">
      <dgm:prSet/>
      <dgm:spPr/>
      <dgm:t>
        <a:bodyPr/>
        <a:lstStyle/>
        <a:p>
          <a:pPr rtl="0"/>
          <a:r>
            <a:rPr lang="sr-Latn-RS" smtClean="0"/>
            <a:t>Glavni projekat zaštite od požara</a:t>
          </a:r>
          <a:endParaRPr lang="en-US"/>
        </a:p>
      </dgm:t>
    </dgm:pt>
    <dgm:pt modelId="{CCE0920C-0380-46C4-86D4-B7909AA6E5E2}" type="parTrans" cxnId="{69CF35EB-B5C2-484D-BC36-29076D0ECEC1}">
      <dgm:prSet/>
      <dgm:spPr/>
      <dgm:t>
        <a:bodyPr/>
        <a:lstStyle/>
        <a:p>
          <a:endParaRPr lang="en-US"/>
        </a:p>
      </dgm:t>
    </dgm:pt>
    <dgm:pt modelId="{F1AFCAE2-5775-49F5-BE46-2EB414891852}" type="sibTrans" cxnId="{69CF35EB-B5C2-484D-BC36-29076D0ECEC1}">
      <dgm:prSet/>
      <dgm:spPr/>
      <dgm:t>
        <a:bodyPr/>
        <a:lstStyle/>
        <a:p>
          <a:endParaRPr lang="en-US"/>
        </a:p>
      </dgm:t>
    </dgm:pt>
    <dgm:pt modelId="{27AB7ACE-25DB-4567-A991-39CFA1F999FD}" type="pres">
      <dgm:prSet presAssocID="{FA29A9DC-797B-4E05-B964-A25F72C859E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78F9673-014A-417A-B533-B68BFD54C1F2}" type="pres">
      <dgm:prSet presAssocID="{8DC09A0D-E86E-474B-A372-EA7343CE2174}" presName="composite" presStyleCnt="0"/>
      <dgm:spPr/>
    </dgm:pt>
    <dgm:pt modelId="{32B33302-EE7F-4A37-A6C4-6A8473381D1E}" type="pres">
      <dgm:prSet presAssocID="{8DC09A0D-E86E-474B-A372-EA7343CE217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A469D4-472D-4614-BF04-91E3FDED2E24}" type="pres">
      <dgm:prSet presAssocID="{8DC09A0D-E86E-474B-A372-EA7343CE2174}" presName="desTx" presStyleLbl="alignAccFollowNode1" presStyleIdx="0" presStyleCnt="3">
        <dgm:presLayoutVars>
          <dgm:bulletEnabled val="1"/>
        </dgm:presLayoutVars>
      </dgm:prSet>
      <dgm:spPr/>
    </dgm:pt>
    <dgm:pt modelId="{50DE5497-D3C9-4DE0-A167-726A8695A9C8}" type="pres">
      <dgm:prSet presAssocID="{AD47C50C-EB1A-4068-9D18-8998CB357863}" presName="space" presStyleCnt="0"/>
      <dgm:spPr/>
    </dgm:pt>
    <dgm:pt modelId="{F9A21BCE-03F4-43ED-BF39-5FE13B2EE24E}" type="pres">
      <dgm:prSet presAssocID="{8EDFEBB6-3327-46D1-A03E-6603D0E53F42}" presName="composite" presStyleCnt="0"/>
      <dgm:spPr/>
    </dgm:pt>
    <dgm:pt modelId="{DD6F5DD6-F819-448E-8621-ACCE6FD79A84}" type="pres">
      <dgm:prSet presAssocID="{8EDFEBB6-3327-46D1-A03E-6603D0E53F4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36A2FD-4242-4AA4-BFF5-11B75C1666DA}" type="pres">
      <dgm:prSet presAssocID="{8EDFEBB6-3327-46D1-A03E-6603D0E53F42}" presName="desTx" presStyleLbl="alignAccFollowNode1" presStyleIdx="1" presStyleCnt="3">
        <dgm:presLayoutVars>
          <dgm:bulletEnabled val="1"/>
        </dgm:presLayoutVars>
      </dgm:prSet>
      <dgm:spPr/>
    </dgm:pt>
    <dgm:pt modelId="{1A18A85F-2FB1-4588-88A4-6E995E0BF784}" type="pres">
      <dgm:prSet presAssocID="{DABBC73D-6F44-40A8-A4EC-C45F02896D41}" presName="space" presStyleCnt="0"/>
      <dgm:spPr/>
    </dgm:pt>
    <dgm:pt modelId="{F502C252-EF0D-492B-BA55-280B6FF9DFF0}" type="pres">
      <dgm:prSet presAssocID="{F1C7CBE7-C2CC-47A0-87A0-B668FAED196C}" presName="composite" presStyleCnt="0"/>
      <dgm:spPr/>
    </dgm:pt>
    <dgm:pt modelId="{46551288-AA32-4580-8E7C-C5E3AEE4980A}" type="pres">
      <dgm:prSet presAssocID="{F1C7CBE7-C2CC-47A0-87A0-B668FAED196C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997775-D513-4C20-AA0F-4EABD3145B5D}" type="pres">
      <dgm:prSet presAssocID="{F1C7CBE7-C2CC-47A0-87A0-B668FAED196C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818BA6B2-7B0B-4037-87E3-74903F90338D}" type="presOf" srcId="{F1C7CBE7-C2CC-47A0-87A0-B668FAED196C}" destId="{46551288-AA32-4580-8E7C-C5E3AEE4980A}" srcOrd="0" destOrd="0" presId="urn:microsoft.com/office/officeart/2005/8/layout/hList1"/>
    <dgm:cxn modelId="{D1A15FAB-9172-455A-B3B2-8578D5F940EC}" srcId="{FA29A9DC-797B-4E05-B964-A25F72C859EE}" destId="{8EDFEBB6-3327-46D1-A03E-6603D0E53F42}" srcOrd="1" destOrd="0" parTransId="{7E7EDD29-028F-43C6-8812-3F5449B09987}" sibTransId="{DABBC73D-6F44-40A8-A4EC-C45F02896D41}"/>
    <dgm:cxn modelId="{259A3B13-20AE-4FB4-BCCA-D479276237A4}" type="presOf" srcId="{FA29A9DC-797B-4E05-B964-A25F72C859EE}" destId="{27AB7ACE-25DB-4567-A991-39CFA1F999FD}" srcOrd="0" destOrd="0" presId="urn:microsoft.com/office/officeart/2005/8/layout/hList1"/>
    <dgm:cxn modelId="{69CF35EB-B5C2-484D-BC36-29076D0ECEC1}" srcId="{FA29A9DC-797B-4E05-B964-A25F72C859EE}" destId="{F1C7CBE7-C2CC-47A0-87A0-B668FAED196C}" srcOrd="2" destOrd="0" parTransId="{CCE0920C-0380-46C4-86D4-B7909AA6E5E2}" sibTransId="{F1AFCAE2-5775-49F5-BE46-2EB414891852}"/>
    <dgm:cxn modelId="{336AB565-D4C8-4A49-9736-E967D27E4FA3}" type="presOf" srcId="{8DC09A0D-E86E-474B-A372-EA7343CE2174}" destId="{32B33302-EE7F-4A37-A6C4-6A8473381D1E}" srcOrd="0" destOrd="0" presId="urn:microsoft.com/office/officeart/2005/8/layout/hList1"/>
    <dgm:cxn modelId="{4F609BB7-7788-43A9-BCCA-F7528EB55611}" srcId="{FA29A9DC-797B-4E05-B964-A25F72C859EE}" destId="{8DC09A0D-E86E-474B-A372-EA7343CE2174}" srcOrd="0" destOrd="0" parTransId="{83600665-D991-4CFC-97C6-1657A1197694}" sibTransId="{AD47C50C-EB1A-4068-9D18-8998CB357863}"/>
    <dgm:cxn modelId="{46FF2E8B-DECB-4AB5-8243-18EBF0ADB9E5}" type="presOf" srcId="{8EDFEBB6-3327-46D1-A03E-6603D0E53F42}" destId="{DD6F5DD6-F819-448E-8621-ACCE6FD79A84}" srcOrd="0" destOrd="0" presId="urn:microsoft.com/office/officeart/2005/8/layout/hList1"/>
    <dgm:cxn modelId="{B387602D-A0F1-4BE1-A507-D36F93D7B6F0}" type="presParOf" srcId="{27AB7ACE-25DB-4567-A991-39CFA1F999FD}" destId="{178F9673-014A-417A-B533-B68BFD54C1F2}" srcOrd="0" destOrd="0" presId="urn:microsoft.com/office/officeart/2005/8/layout/hList1"/>
    <dgm:cxn modelId="{D6AF5D1D-BC6F-44D3-BDC4-9696CD3C97D4}" type="presParOf" srcId="{178F9673-014A-417A-B533-B68BFD54C1F2}" destId="{32B33302-EE7F-4A37-A6C4-6A8473381D1E}" srcOrd="0" destOrd="0" presId="urn:microsoft.com/office/officeart/2005/8/layout/hList1"/>
    <dgm:cxn modelId="{16515DF3-B0D1-4CA0-B886-A73993695957}" type="presParOf" srcId="{178F9673-014A-417A-B533-B68BFD54C1F2}" destId="{60A469D4-472D-4614-BF04-91E3FDED2E24}" srcOrd="1" destOrd="0" presId="urn:microsoft.com/office/officeart/2005/8/layout/hList1"/>
    <dgm:cxn modelId="{6BB15E54-2B23-4E8D-9E03-700DC7E9E241}" type="presParOf" srcId="{27AB7ACE-25DB-4567-A991-39CFA1F999FD}" destId="{50DE5497-D3C9-4DE0-A167-726A8695A9C8}" srcOrd="1" destOrd="0" presId="urn:microsoft.com/office/officeart/2005/8/layout/hList1"/>
    <dgm:cxn modelId="{AE8A76FB-D839-41A6-A7CF-55BEA846F7C8}" type="presParOf" srcId="{27AB7ACE-25DB-4567-A991-39CFA1F999FD}" destId="{F9A21BCE-03F4-43ED-BF39-5FE13B2EE24E}" srcOrd="2" destOrd="0" presId="urn:microsoft.com/office/officeart/2005/8/layout/hList1"/>
    <dgm:cxn modelId="{877D42F3-BCD8-48B8-98DC-26D43EDFE773}" type="presParOf" srcId="{F9A21BCE-03F4-43ED-BF39-5FE13B2EE24E}" destId="{DD6F5DD6-F819-448E-8621-ACCE6FD79A84}" srcOrd="0" destOrd="0" presId="urn:microsoft.com/office/officeart/2005/8/layout/hList1"/>
    <dgm:cxn modelId="{44693C28-7D3B-40A9-BCC3-BC0C7FB8871B}" type="presParOf" srcId="{F9A21BCE-03F4-43ED-BF39-5FE13B2EE24E}" destId="{D236A2FD-4242-4AA4-BFF5-11B75C1666DA}" srcOrd="1" destOrd="0" presId="urn:microsoft.com/office/officeart/2005/8/layout/hList1"/>
    <dgm:cxn modelId="{05021949-248D-472E-8434-C6CE1671C4B8}" type="presParOf" srcId="{27AB7ACE-25DB-4567-A991-39CFA1F999FD}" destId="{1A18A85F-2FB1-4588-88A4-6E995E0BF784}" srcOrd="3" destOrd="0" presId="urn:microsoft.com/office/officeart/2005/8/layout/hList1"/>
    <dgm:cxn modelId="{2FC7D3C0-002A-4450-A6A2-20FD89C0B525}" type="presParOf" srcId="{27AB7ACE-25DB-4567-A991-39CFA1F999FD}" destId="{F502C252-EF0D-492B-BA55-280B6FF9DFF0}" srcOrd="4" destOrd="0" presId="urn:microsoft.com/office/officeart/2005/8/layout/hList1"/>
    <dgm:cxn modelId="{E3C4C4C3-301C-4278-B366-ECB4D8FAE6B0}" type="presParOf" srcId="{F502C252-EF0D-492B-BA55-280B6FF9DFF0}" destId="{46551288-AA32-4580-8E7C-C5E3AEE4980A}" srcOrd="0" destOrd="0" presId="urn:microsoft.com/office/officeart/2005/8/layout/hList1"/>
    <dgm:cxn modelId="{C2D687CB-63FA-41B2-AD93-081D57400923}" type="presParOf" srcId="{F502C252-EF0D-492B-BA55-280B6FF9DFF0}" destId="{A0997775-D513-4C20-AA0F-4EABD3145B5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sr-Latn-RS" dirty="0" smtClean="0"/>
            <a:t>Plan ZOP-a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5FB52BB-7C2F-4DF5-B51C-E9595DE45499}" type="presOf" srcId="{0986BB16-F854-4078-B251-D9BDE041239B}" destId="{7DB760A1-ACEA-4FA9-9ACD-D65C8CDD1CED}" srcOrd="0" destOrd="0" presId="urn:microsoft.com/office/officeart/2005/8/layout/hProcess9"/>
    <dgm:cxn modelId="{3B3BC806-A152-4D65-930C-2CC3DBFB42AA}" type="presOf" srcId="{96115CAB-95F9-406D-83F9-59D71365A63E}" destId="{846CC912-DA09-4A5B-894C-55D4C73093C6}" srcOrd="0" destOrd="0" presId="urn:microsoft.com/office/officeart/2005/8/layout/hProcess9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2AA7B20C-FDF0-48DD-AF57-68960612DEC2}" type="presOf" srcId="{9003BA1B-EB27-4607-A7B2-737583ABA304}" destId="{AB370539-92F9-4577-B276-B4681F093FD9}" srcOrd="0" destOrd="0" presId="urn:microsoft.com/office/officeart/2005/8/layout/hProcess9"/>
    <dgm:cxn modelId="{613B28B8-571E-4953-9A33-9B5D2651406C}" type="presOf" srcId="{1B604725-2469-4F6F-8DEF-F8B52853E93B}" destId="{A65AF4EC-E7C3-4724-912D-4CF39D559156}" srcOrd="0" destOrd="0" presId="urn:microsoft.com/office/officeart/2005/8/layout/hProcess9"/>
    <dgm:cxn modelId="{4D69846A-02E5-48E5-9215-7A903CAE34AB}" type="presParOf" srcId="{7DB760A1-ACEA-4FA9-9ACD-D65C8CDD1CED}" destId="{AF92A2A3-3A56-49E2-9384-BEA76AC7FEAD}" srcOrd="0" destOrd="0" presId="urn:microsoft.com/office/officeart/2005/8/layout/hProcess9"/>
    <dgm:cxn modelId="{9067BF02-E522-439F-AC83-C32250703D99}" type="presParOf" srcId="{7DB760A1-ACEA-4FA9-9ACD-D65C8CDD1CED}" destId="{BAE5E0A0-950D-4450-BDE3-2F96571923DC}" srcOrd="1" destOrd="0" presId="urn:microsoft.com/office/officeart/2005/8/layout/hProcess9"/>
    <dgm:cxn modelId="{C3DD6250-B9E2-4ABF-B266-52B95CA0B5F6}" type="presParOf" srcId="{BAE5E0A0-950D-4450-BDE3-2F96571923DC}" destId="{846CC912-DA09-4A5B-894C-55D4C73093C6}" srcOrd="0" destOrd="0" presId="urn:microsoft.com/office/officeart/2005/8/layout/hProcess9"/>
    <dgm:cxn modelId="{98D77188-B7F2-4DBD-A19C-2C7FE6AA7D10}" type="presParOf" srcId="{BAE5E0A0-950D-4450-BDE3-2F96571923DC}" destId="{8DFB49DD-AF3F-4B5B-BB4F-D884B885D4D8}" srcOrd="1" destOrd="0" presId="urn:microsoft.com/office/officeart/2005/8/layout/hProcess9"/>
    <dgm:cxn modelId="{D2422B7E-3F9E-4165-BBC7-C9FC6487D189}" type="presParOf" srcId="{BAE5E0A0-950D-4450-BDE3-2F96571923DC}" destId="{A65AF4EC-E7C3-4724-912D-4CF39D559156}" srcOrd="2" destOrd="0" presId="urn:microsoft.com/office/officeart/2005/8/layout/hProcess9"/>
    <dgm:cxn modelId="{7871F3B4-0E1E-45DF-B1E8-8FB8F152A0E4}" type="presParOf" srcId="{BAE5E0A0-950D-4450-BDE3-2F96571923DC}" destId="{917B6EF9-8869-4CF2-9A98-945101752D67}" srcOrd="3" destOrd="0" presId="urn:microsoft.com/office/officeart/2005/8/layout/hProcess9"/>
    <dgm:cxn modelId="{96461A76-4AD5-414E-83D6-03C884BCA514}" type="presParOf" srcId="{BAE5E0A0-950D-4450-BDE3-2F96571923DC}" destId="{AB370539-92F9-4577-B276-B4681F093F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sr-Latn-RS" dirty="0" smtClean="0"/>
            <a:t>Pravila ZOP-a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9E3866-E0F8-4822-B16A-971CBA461DB9}" type="presOf" srcId="{96115CAB-95F9-406D-83F9-59D71365A63E}" destId="{846CC912-DA09-4A5B-894C-55D4C73093C6}" srcOrd="0" destOrd="0" presId="urn:microsoft.com/office/officeart/2005/8/layout/hProcess9"/>
    <dgm:cxn modelId="{635E8BAE-FF8D-4471-A83C-6DC824AAE7B1}" type="presOf" srcId="{0986BB16-F854-4078-B251-D9BDE041239B}" destId="{7DB760A1-ACEA-4FA9-9ACD-D65C8CDD1CED}" srcOrd="0" destOrd="0" presId="urn:microsoft.com/office/officeart/2005/8/layout/hProcess9"/>
    <dgm:cxn modelId="{24EC22AE-49AF-4A70-88DA-8FD24EEEA563}" type="presOf" srcId="{1B604725-2469-4F6F-8DEF-F8B52853E93B}" destId="{A65AF4EC-E7C3-4724-912D-4CF39D559156}" srcOrd="0" destOrd="0" presId="urn:microsoft.com/office/officeart/2005/8/layout/hProcess9"/>
    <dgm:cxn modelId="{DEC586E2-30BF-44CD-90B3-48F4D3459A4F}" type="presOf" srcId="{9003BA1B-EB27-4607-A7B2-737583ABA304}" destId="{AB370539-92F9-4577-B276-B4681F093FD9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2A6FBF63-89E5-4FDF-A2F0-59977C9045C5}" type="presParOf" srcId="{7DB760A1-ACEA-4FA9-9ACD-D65C8CDD1CED}" destId="{AF92A2A3-3A56-49E2-9384-BEA76AC7FEAD}" srcOrd="0" destOrd="0" presId="urn:microsoft.com/office/officeart/2005/8/layout/hProcess9"/>
    <dgm:cxn modelId="{3A3409D1-786C-48B4-BB58-FDCBC8F4A198}" type="presParOf" srcId="{7DB760A1-ACEA-4FA9-9ACD-D65C8CDD1CED}" destId="{BAE5E0A0-950D-4450-BDE3-2F96571923DC}" srcOrd="1" destOrd="0" presId="urn:microsoft.com/office/officeart/2005/8/layout/hProcess9"/>
    <dgm:cxn modelId="{B6F894E1-7F8D-46AD-BB81-AB7036A236FC}" type="presParOf" srcId="{BAE5E0A0-950D-4450-BDE3-2F96571923DC}" destId="{846CC912-DA09-4A5B-894C-55D4C73093C6}" srcOrd="0" destOrd="0" presId="urn:microsoft.com/office/officeart/2005/8/layout/hProcess9"/>
    <dgm:cxn modelId="{EA3ECD70-D6FD-4F36-BBBB-BB69BE6275D2}" type="presParOf" srcId="{BAE5E0A0-950D-4450-BDE3-2F96571923DC}" destId="{8DFB49DD-AF3F-4B5B-BB4F-D884B885D4D8}" srcOrd="1" destOrd="0" presId="urn:microsoft.com/office/officeart/2005/8/layout/hProcess9"/>
    <dgm:cxn modelId="{D69D28FC-948A-4364-A105-0B5D8F995676}" type="presParOf" srcId="{BAE5E0A0-950D-4450-BDE3-2F96571923DC}" destId="{A65AF4EC-E7C3-4724-912D-4CF39D559156}" srcOrd="2" destOrd="0" presId="urn:microsoft.com/office/officeart/2005/8/layout/hProcess9"/>
    <dgm:cxn modelId="{87DE20A8-B7A9-4E57-9896-8E5F33F3DA15}" type="presParOf" srcId="{BAE5E0A0-950D-4450-BDE3-2F96571923DC}" destId="{917B6EF9-8869-4CF2-9A98-945101752D67}" srcOrd="3" destOrd="0" presId="urn:microsoft.com/office/officeart/2005/8/layout/hProcess9"/>
    <dgm:cxn modelId="{1E08629A-0AC0-4EB7-A52C-450A8AD77044}" type="presParOf" srcId="{BAE5E0A0-950D-4450-BDE3-2F96571923DC}" destId="{AB370539-92F9-4577-B276-B4681F093F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6F434D-51B2-4B9C-81D8-716C10EE5C3E}" type="presOf" srcId="{96115CAB-95F9-406D-83F9-59D71365A63E}" destId="{846CC912-DA09-4A5B-894C-55D4C73093C6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CEBD458-307A-40A4-BD2C-3812E818DA40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6FDDA23E-1A06-4571-B044-F86DF7F07753}" type="presOf" srcId="{0986BB16-F854-4078-B251-D9BDE041239B}" destId="{7DB760A1-ACEA-4FA9-9ACD-D65C8CDD1CED}" srcOrd="0" destOrd="0" presId="urn:microsoft.com/office/officeart/2005/8/layout/hProcess9"/>
    <dgm:cxn modelId="{F9B25D25-D4B0-4BFA-BEB5-13DC5C40C434}" type="presParOf" srcId="{7DB760A1-ACEA-4FA9-9ACD-D65C8CDD1CED}" destId="{AF92A2A3-3A56-49E2-9384-BEA76AC7FEAD}" srcOrd="0" destOrd="0" presId="urn:microsoft.com/office/officeart/2005/8/layout/hProcess9"/>
    <dgm:cxn modelId="{E84C9397-ED41-4918-BF0B-5CC624668713}" type="presParOf" srcId="{7DB760A1-ACEA-4FA9-9ACD-D65C8CDD1CED}" destId="{BAE5E0A0-950D-4450-BDE3-2F96571923DC}" srcOrd="1" destOrd="0" presId="urn:microsoft.com/office/officeart/2005/8/layout/hProcess9"/>
    <dgm:cxn modelId="{E10BD541-A6C3-44F5-9D65-3BEE8064F784}" type="presParOf" srcId="{BAE5E0A0-950D-4450-BDE3-2F96571923DC}" destId="{846CC912-DA09-4A5B-894C-55D4C73093C6}" srcOrd="0" destOrd="0" presId="urn:microsoft.com/office/officeart/2005/8/layout/hProcess9"/>
    <dgm:cxn modelId="{1F2670E3-FEA3-41EF-B27F-F4B4DE3379A4}" type="presParOf" srcId="{BAE5E0A0-950D-4450-BDE3-2F96571923DC}" destId="{8DFB49DD-AF3F-4B5B-BB4F-D884B885D4D8}" srcOrd="1" destOrd="0" presId="urn:microsoft.com/office/officeart/2005/8/layout/hProcess9"/>
    <dgm:cxn modelId="{F5129411-D9D9-42DB-AB7D-08D3AA730F9F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3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54BCC0A7-C079-41A8-B7BA-96875E93C32F}" type="presOf" srcId="{0986BB16-F854-4078-B251-D9BDE041239B}" destId="{7DB760A1-ACEA-4FA9-9ACD-D65C8CDD1CED}" srcOrd="0" destOrd="0" presId="urn:microsoft.com/office/officeart/2005/8/layout/hProcess9"/>
    <dgm:cxn modelId="{F82B9BA9-2D4B-421D-BAE4-324DDFE84D14}" type="presOf" srcId="{1B604725-2469-4F6F-8DEF-F8B52853E93B}" destId="{A65AF4EC-E7C3-4724-912D-4CF39D559156}" srcOrd="0" destOrd="0" presId="urn:microsoft.com/office/officeart/2005/8/layout/hProcess9"/>
    <dgm:cxn modelId="{7211DDF0-3D59-44AB-B17B-DF07EF7ACEC1}" type="presOf" srcId="{96115CAB-95F9-406D-83F9-59D71365A63E}" destId="{846CC912-DA09-4A5B-894C-55D4C73093C6}" srcOrd="0" destOrd="0" presId="urn:microsoft.com/office/officeart/2005/8/layout/hProcess9"/>
    <dgm:cxn modelId="{47B8C70B-D09B-4460-8FAD-80114C83D0F6}" type="presParOf" srcId="{7DB760A1-ACEA-4FA9-9ACD-D65C8CDD1CED}" destId="{AF92A2A3-3A56-49E2-9384-BEA76AC7FEAD}" srcOrd="0" destOrd="0" presId="urn:microsoft.com/office/officeart/2005/8/layout/hProcess9"/>
    <dgm:cxn modelId="{D66032F7-BDB9-4044-9DFD-4C253271E3C8}" type="presParOf" srcId="{7DB760A1-ACEA-4FA9-9ACD-D65C8CDD1CED}" destId="{BAE5E0A0-950D-4450-BDE3-2F96571923DC}" srcOrd="1" destOrd="0" presId="urn:microsoft.com/office/officeart/2005/8/layout/hProcess9"/>
    <dgm:cxn modelId="{956F39FC-A627-4EA6-A592-C2EC5CCDE8F0}" type="presParOf" srcId="{BAE5E0A0-950D-4450-BDE3-2F96571923DC}" destId="{846CC912-DA09-4A5B-894C-55D4C73093C6}" srcOrd="0" destOrd="0" presId="urn:microsoft.com/office/officeart/2005/8/layout/hProcess9"/>
    <dgm:cxn modelId="{446DD4D6-DD6B-4A32-A50E-A920C1872092}" type="presParOf" srcId="{BAE5E0A0-950D-4450-BDE3-2F96571923DC}" destId="{8DFB49DD-AF3F-4B5B-BB4F-D884B885D4D8}" srcOrd="1" destOrd="0" presId="urn:microsoft.com/office/officeart/2005/8/layout/hProcess9"/>
    <dgm:cxn modelId="{774BBA00-BBE2-42B8-834B-EE672886BD8B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4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38E358B-6DFC-4487-87AE-83F8BF371E09}" type="presOf" srcId="{1B604725-2469-4F6F-8DEF-F8B52853E93B}" destId="{A65AF4EC-E7C3-4724-912D-4CF39D559156}" srcOrd="0" destOrd="0" presId="urn:microsoft.com/office/officeart/2005/8/layout/hProcess9"/>
    <dgm:cxn modelId="{822F8B1A-1E2C-4695-BBF3-E7068C0F919D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98947C0A-B5F5-49E0-93B0-3BB6E2921FEE}" type="presOf" srcId="{96115CAB-95F9-406D-83F9-59D71365A63E}" destId="{846CC912-DA09-4A5B-894C-55D4C73093C6}" srcOrd="0" destOrd="0" presId="urn:microsoft.com/office/officeart/2005/8/layout/hProcess9"/>
    <dgm:cxn modelId="{25C8E26A-AE76-41A9-8B5B-2EFEB53974F4}" type="presParOf" srcId="{7DB760A1-ACEA-4FA9-9ACD-D65C8CDD1CED}" destId="{AF92A2A3-3A56-49E2-9384-BEA76AC7FEAD}" srcOrd="0" destOrd="0" presId="urn:microsoft.com/office/officeart/2005/8/layout/hProcess9"/>
    <dgm:cxn modelId="{5B85202A-68CF-4E05-86F7-3B75A257D64C}" type="presParOf" srcId="{7DB760A1-ACEA-4FA9-9ACD-D65C8CDD1CED}" destId="{BAE5E0A0-950D-4450-BDE3-2F96571923DC}" srcOrd="1" destOrd="0" presId="urn:microsoft.com/office/officeart/2005/8/layout/hProcess9"/>
    <dgm:cxn modelId="{A0AD641D-285A-49E1-A269-3407DB748F95}" type="presParOf" srcId="{BAE5E0A0-950D-4450-BDE3-2F96571923DC}" destId="{846CC912-DA09-4A5B-894C-55D4C73093C6}" srcOrd="0" destOrd="0" presId="urn:microsoft.com/office/officeart/2005/8/layout/hProcess9"/>
    <dgm:cxn modelId="{EAEBCA12-53BA-40A3-99E2-892B3A20A401}" type="presParOf" srcId="{BAE5E0A0-950D-4450-BDE3-2F96571923DC}" destId="{8DFB49DD-AF3F-4B5B-BB4F-D884B885D4D8}" srcOrd="1" destOrd="0" presId="urn:microsoft.com/office/officeart/2005/8/layout/hProcess9"/>
    <dgm:cxn modelId="{5A695C79-D870-4B5C-AB38-F1966527EC14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en-US" dirty="0" err="1" smtClean="0"/>
            <a:t>Projektovanje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izvođenje</a:t>
          </a:r>
          <a:r>
            <a:rPr lang="en-US" dirty="0" smtClean="0"/>
            <a:t> </a:t>
          </a:r>
          <a:r>
            <a:rPr lang="en-US" dirty="0" err="1" smtClean="0"/>
            <a:t>posebnih</a:t>
          </a:r>
          <a:r>
            <a:rPr lang="en-US" dirty="0" smtClean="0"/>
            <a:t> </a:t>
          </a:r>
          <a:r>
            <a:rPr lang="en-US" dirty="0" err="1" smtClean="0"/>
            <a:t>sistema</a:t>
          </a:r>
          <a:endParaRPr lang="en-US" dirty="0" smtClean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BBB63EB-3AF2-42D2-8699-695DE8736AF3}" type="presOf" srcId="{96115CAB-95F9-406D-83F9-59D71365A63E}" destId="{846CC912-DA09-4A5B-894C-55D4C73093C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E3E1E219-27AF-4240-BB2D-FF2E4BFE442D}" type="presOf" srcId="{1B604725-2469-4F6F-8DEF-F8B52853E93B}" destId="{A65AF4EC-E7C3-4724-912D-4CF39D559156}" srcOrd="0" destOrd="0" presId="urn:microsoft.com/office/officeart/2005/8/layout/hProcess9"/>
    <dgm:cxn modelId="{15910D14-61B2-4F1C-B0B3-B579B346A835}" type="presOf" srcId="{0986BB16-F854-4078-B251-D9BDE041239B}" destId="{7DB760A1-ACEA-4FA9-9ACD-D65C8CDD1CED}" srcOrd="0" destOrd="0" presId="urn:microsoft.com/office/officeart/2005/8/layout/hProcess9"/>
    <dgm:cxn modelId="{35C56A0B-45F4-4336-8DD5-E24D4A358C83}" type="presParOf" srcId="{7DB760A1-ACEA-4FA9-9ACD-D65C8CDD1CED}" destId="{AF92A2A3-3A56-49E2-9384-BEA76AC7FEAD}" srcOrd="0" destOrd="0" presId="urn:microsoft.com/office/officeart/2005/8/layout/hProcess9"/>
    <dgm:cxn modelId="{680792E9-AE79-450E-BCFF-240B3C389A23}" type="presParOf" srcId="{7DB760A1-ACEA-4FA9-9ACD-D65C8CDD1CED}" destId="{BAE5E0A0-950D-4450-BDE3-2F96571923DC}" srcOrd="1" destOrd="0" presId="urn:microsoft.com/office/officeart/2005/8/layout/hProcess9"/>
    <dgm:cxn modelId="{E8C9CA78-4227-4816-B791-01A4F1282EF3}" type="presParOf" srcId="{BAE5E0A0-950D-4450-BDE3-2F96571923DC}" destId="{846CC912-DA09-4A5B-894C-55D4C73093C6}" srcOrd="0" destOrd="0" presId="urn:microsoft.com/office/officeart/2005/8/layout/hProcess9"/>
    <dgm:cxn modelId="{A4D3FDCE-E904-4550-9383-9156E16A8AD7}" type="presParOf" srcId="{BAE5E0A0-950D-4450-BDE3-2F96571923DC}" destId="{8DFB49DD-AF3F-4B5B-BB4F-D884B885D4D8}" srcOrd="1" destOrd="0" presId="urn:microsoft.com/office/officeart/2005/8/layout/hProcess9"/>
    <dgm:cxn modelId="{E499E11E-C019-40C2-BD2C-E8A102BFE79E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6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en-US" dirty="0" err="1" smtClean="0"/>
            <a:t>Projektovanje</a:t>
          </a:r>
          <a:r>
            <a:rPr lang="en-US" dirty="0" smtClean="0"/>
            <a:t> </a:t>
          </a:r>
          <a:r>
            <a:rPr lang="en-US" dirty="0" err="1" smtClean="0"/>
            <a:t>i</a:t>
          </a:r>
          <a:r>
            <a:rPr lang="en-US" dirty="0" smtClean="0"/>
            <a:t> </a:t>
          </a:r>
          <a:r>
            <a:rPr lang="en-US" dirty="0" err="1" smtClean="0"/>
            <a:t>izvođenje</a:t>
          </a:r>
          <a:r>
            <a:rPr lang="en-US" dirty="0" smtClean="0"/>
            <a:t> </a:t>
          </a:r>
          <a:r>
            <a:rPr lang="en-US" dirty="0" err="1" smtClean="0"/>
            <a:t>posebnih</a:t>
          </a:r>
          <a:r>
            <a:rPr lang="en-US" dirty="0" smtClean="0"/>
            <a:t> Sistema</a:t>
          </a:r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F4302B7A-AEF2-4CCC-BB0F-0165E7D44442}">
      <dgm:prSet/>
      <dgm:spPr/>
      <dgm:t>
        <a:bodyPr/>
        <a:lstStyle/>
        <a:p>
          <a:pPr rtl="0"/>
          <a:r>
            <a:rPr lang="sv-SE" dirty="0" smtClean="0"/>
            <a:t>Poslovi projektovanja i izvođenja posebnih sistema</a:t>
          </a:r>
          <a:endParaRPr lang="en-US" dirty="0" smtClean="0"/>
        </a:p>
      </dgm:t>
    </dgm:pt>
    <dgm:pt modelId="{C5F39A2B-392D-4C45-9067-E5C4A60BF720}" type="parTrans" cxnId="{7F4220A7-8DFF-482C-BC68-450E4215F320}">
      <dgm:prSet/>
      <dgm:spPr/>
      <dgm:t>
        <a:bodyPr/>
        <a:lstStyle/>
        <a:p>
          <a:endParaRPr lang="en-US"/>
        </a:p>
      </dgm:t>
    </dgm:pt>
    <dgm:pt modelId="{7DB684C9-A384-47F8-9ED4-EC4483521F1C}" type="sibTrans" cxnId="{7F4220A7-8DFF-482C-BC68-450E4215F320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4091A-DF9A-4BDB-B2C0-99B3CB47E08C}" type="pres">
      <dgm:prSet presAssocID="{F7E6D579-0FCA-45D3-886A-863531EEC063}" presName="sibTrans" presStyleCnt="0"/>
      <dgm:spPr/>
    </dgm:pt>
    <dgm:pt modelId="{7BD49A94-2DA1-40D1-A4E0-61CC2FB0E658}" type="pres">
      <dgm:prSet presAssocID="{F4302B7A-AEF2-4CCC-BB0F-0165E7D4444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65418B-1132-4269-AF8A-A1DD5501A62D}" type="presOf" srcId="{1B604725-2469-4F6F-8DEF-F8B52853E93B}" destId="{A65AF4EC-E7C3-4724-912D-4CF39D559156}" srcOrd="0" destOrd="0" presId="urn:microsoft.com/office/officeart/2005/8/layout/hProcess9"/>
    <dgm:cxn modelId="{27B33B83-2F08-4F80-AF69-2FC07A496292}" type="presOf" srcId="{96115CAB-95F9-406D-83F9-59D71365A63E}" destId="{846CC912-DA09-4A5B-894C-55D4C73093C6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7F4220A7-8DFF-482C-BC68-450E4215F320}" srcId="{0986BB16-F854-4078-B251-D9BDE041239B}" destId="{F4302B7A-AEF2-4CCC-BB0F-0165E7D44442}" srcOrd="2" destOrd="0" parTransId="{C5F39A2B-392D-4C45-9067-E5C4A60BF720}" sibTransId="{7DB684C9-A384-47F8-9ED4-EC4483521F1C}"/>
    <dgm:cxn modelId="{BECFBD1A-20DF-424B-B502-D7058F6EEE85}" type="presOf" srcId="{0986BB16-F854-4078-B251-D9BDE041239B}" destId="{7DB760A1-ACEA-4FA9-9ACD-D65C8CDD1CED}" srcOrd="0" destOrd="0" presId="urn:microsoft.com/office/officeart/2005/8/layout/hProcess9"/>
    <dgm:cxn modelId="{2833C86C-3A0E-4DF8-BC59-4562A703A0A5}" type="presOf" srcId="{F4302B7A-AEF2-4CCC-BB0F-0165E7D44442}" destId="{7BD49A94-2DA1-40D1-A4E0-61CC2FB0E658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86F2AF15-09DB-4E51-A913-577A86FF906E}" type="presParOf" srcId="{7DB760A1-ACEA-4FA9-9ACD-D65C8CDD1CED}" destId="{AF92A2A3-3A56-49E2-9384-BEA76AC7FEAD}" srcOrd="0" destOrd="0" presId="urn:microsoft.com/office/officeart/2005/8/layout/hProcess9"/>
    <dgm:cxn modelId="{E555CF5D-A1D6-4B53-8AFE-B635C46C5DC2}" type="presParOf" srcId="{7DB760A1-ACEA-4FA9-9ACD-D65C8CDD1CED}" destId="{BAE5E0A0-950D-4450-BDE3-2F96571923DC}" srcOrd="1" destOrd="0" presId="urn:microsoft.com/office/officeart/2005/8/layout/hProcess9"/>
    <dgm:cxn modelId="{21F25ABD-5039-4DC5-9E16-9663E4CB915E}" type="presParOf" srcId="{BAE5E0A0-950D-4450-BDE3-2F96571923DC}" destId="{846CC912-DA09-4A5B-894C-55D4C73093C6}" srcOrd="0" destOrd="0" presId="urn:microsoft.com/office/officeart/2005/8/layout/hProcess9"/>
    <dgm:cxn modelId="{0BD4AC49-1C66-47E9-9432-911773A7A3AB}" type="presParOf" srcId="{BAE5E0A0-950D-4450-BDE3-2F96571923DC}" destId="{8DFB49DD-AF3F-4B5B-BB4F-D884B885D4D8}" srcOrd="1" destOrd="0" presId="urn:microsoft.com/office/officeart/2005/8/layout/hProcess9"/>
    <dgm:cxn modelId="{142F165D-61AF-4523-AD35-F36B14C5529A}" type="presParOf" srcId="{BAE5E0A0-950D-4450-BDE3-2F96571923DC}" destId="{A65AF4EC-E7C3-4724-912D-4CF39D559156}" srcOrd="2" destOrd="0" presId="urn:microsoft.com/office/officeart/2005/8/layout/hProcess9"/>
    <dgm:cxn modelId="{BBBF8567-D614-4F88-99ED-F3D4F72F1ADB}" type="presParOf" srcId="{BAE5E0A0-950D-4450-BDE3-2F96571923DC}" destId="{FE34091A-DF9A-4BDB-B2C0-99B3CB47E08C}" srcOrd="3" destOrd="0" presId="urn:microsoft.com/office/officeart/2005/8/layout/hProcess9"/>
    <dgm:cxn modelId="{A2DC61AE-EF8B-44BF-8CBC-1147D40BD46F}" type="presParOf" srcId="{BAE5E0A0-950D-4450-BDE3-2F96571923DC}" destId="{7BD49A94-2DA1-40D1-A4E0-61CC2FB0E658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7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DBC27D1C-2FC4-410A-9230-C638490B7BC4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6579BA1D-C204-45B6-B7E0-6E1EE6C3AA17}" type="presOf" srcId="{1B604725-2469-4F6F-8DEF-F8B52853E93B}" destId="{A65AF4EC-E7C3-4724-912D-4CF39D559156}" srcOrd="0" destOrd="0" presId="urn:microsoft.com/office/officeart/2005/8/layout/hProcess9"/>
    <dgm:cxn modelId="{53D29272-E11D-426C-85CE-7B3D5AE3536B}" type="presOf" srcId="{96115CAB-95F9-406D-83F9-59D71365A63E}" destId="{846CC912-DA09-4A5B-894C-55D4C73093C6}" srcOrd="0" destOrd="0" presId="urn:microsoft.com/office/officeart/2005/8/layout/hProcess9"/>
    <dgm:cxn modelId="{944F6627-301D-4890-828E-C3B57AD16D44}" type="presParOf" srcId="{7DB760A1-ACEA-4FA9-9ACD-D65C8CDD1CED}" destId="{AF92A2A3-3A56-49E2-9384-BEA76AC7FEAD}" srcOrd="0" destOrd="0" presId="urn:microsoft.com/office/officeart/2005/8/layout/hProcess9"/>
    <dgm:cxn modelId="{1F63BF72-02D3-44A9-9F6F-D6C50DB425E6}" type="presParOf" srcId="{7DB760A1-ACEA-4FA9-9ACD-D65C8CDD1CED}" destId="{BAE5E0A0-950D-4450-BDE3-2F96571923DC}" srcOrd="1" destOrd="0" presId="urn:microsoft.com/office/officeart/2005/8/layout/hProcess9"/>
    <dgm:cxn modelId="{91DE33EC-9495-4FDB-AF2B-262141EEC8DA}" type="presParOf" srcId="{BAE5E0A0-950D-4450-BDE3-2F96571923DC}" destId="{846CC912-DA09-4A5B-894C-55D4C73093C6}" srcOrd="0" destOrd="0" presId="urn:microsoft.com/office/officeart/2005/8/layout/hProcess9"/>
    <dgm:cxn modelId="{BE2F4439-41BE-460F-B624-846651DEC1CF}" type="presParOf" srcId="{BAE5E0A0-950D-4450-BDE3-2F96571923DC}" destId="{8DFB49DD-AF3F-4B5B-BB4F-D884B885D4D8}" srcOrd="1" destOrd="0" presId="urn:microsoft.com/office/officeart/2005/8/layout/hProcess9"/>
    <dgm:cxn modelId="{56906ECB-FB30-476F-9203-B11ECE80600A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1557DA5-7D2A-40C8-AE2E-FF1BF732AA82}" type="doc">
      <dgm:prSet loTypeId="urn:microsoft.com/office/officeart/2005/8/layout/hList1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en-US"/>
        </a:p>
      </dgm:t>
    </dgm:pt>
    <dgm:pt modelId="{3FC73B5D-51E4-41EA-9CE0-24D7A7BCF849}">
      <dgm:prSet/>
      <dgm:spPr/>
      <dgm:t>
        <a:bodyPr/>
        <a:lstStyle/>
        <a:p>
          <a:pPr rtl="0"/>
          <a:r>
            <a:rPr lang="sr-Latn-RS" smtClean="0"/>
            <a:t>PRAVILNIK o polaganju stručnog ispita i uslovima za dobijanje licence i ovlašćenja za izradu Glavnog projekta zaštite od požara i posebnih sistema i mera zaštite od požara</a:t>
          </a:r>
          <a:endParaRPr lang="en-US"/>
        </a:p>
      </dgm:t>
    </dgm:pt>
    <dgm:pt modelId="{4A80EC1C-2520-4622-BC21-7D46A7C4A30A}" type="parTrans" cxnId="{6761F61D-50CB-472F-A0D8-982F6511BC61}">
      <dgm:prSet/>
      <dgm:spPr/>
      <dgm:t>
        <a:bodyPr/>
        <a:lstStyle/>
        <a:p>
          <a:endParaRPr lang="en-US"/>
        </a:p>
      </dgm:t>
    </dgm:pt>
    <dgm:pt modelId="{46659F4B-2AF6-4F25-B64F-F9DC3BB96300}" type="sibTrans" cxnId="{6761F61D-50CB-472F-A0D8-982F6511BC61}">
      <dgm:prSet/>
      <dgm:spPr/>
      <dgm:t>
        <a:bodyPr/>
        <a:lstStyle/>
        <a:p>
          <a:endParaRPr lang="en-US"/>
        </a:p>
      </dgm:t>
    </dgm:pt>
    <dgm:pt modelId="{DA6B4F97-9B60-4412-97B5-DD64B23E452F}" type="pres">
      <dgm:prSet presAssocID="{11557DA5-7D2A-40C8-AE2E-FF1BF732AA8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4CC8A2B-2903-40C2-B120-666A2FD59679}" type="pres">
      <dgm:prSet presAssocID="{3FC73B5D-51E4-41EA-9CE0-24D7A7BCF849}" presName="composite" presStyleCnt="0"/>
      <dgm:spPr/>
    </dgm:pt>
    <dgm:pt modelId="{38D3821E-E504-4188-9370-57C08C58C059}" type="pres">
      <dgm:prSet presAssocID="{3FC73B5D-51E4-41EA-9CE0-24D7A7BCF849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596C1D-91C5-449C-B5A8-FE98BDA79FAA}" type="pres">
      <dgm:prSet presAssocID="{3FC73B5D-51E4-41EA-9CE0-24D7A7BCF849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6761F61D-50CB-472F-A0D8-982F6511BC61}" srcId="{11557DA5-7D2A-40C8-AE2E-FF1BF732AA82}" destId="{3FC73B5D-51E4-41EA-9CE0-24D7A7BCF849}" srcOrd="0" destOrd="0" parTransId="{4A80EC1C-2520-4622-BC21-7D46A7C4A30A}" sibTransId="{46659F4B-2AF6-4F25-B64F-F9DC3BB96300}"/>
    <dgm:cxn modelId="{BBEBAB7B-FB4F-4650-A3CA-A41085FDD7D8}" type="presOf" srcId="{11557DA5-7D2A-40C8-AE2E-FF1BF732AA82}" destId="{DA6B4F97-9B60-4412-97B5-DD64B23E452F}" srcOrd="0" destOrd="0" presId="urn:microsoft.com/office/officeart/2005/8/layout/hList1"/>
    <dgm:cxn modelId="{A5CB4C59-6203-446C-AB22-85985A5D03AF}" type="presOf" srcId="{3FC73B5D-51E4-41EA-9CE0-24D7A7BCF849}" destId="{38D3821E-E504-4188-9370-57C08C58C059}" srcOrd="0" destOrd="0" presId="urn:microsoft.com/office/officeart/2005/8/layout/hList1"/>
    <dgm:cxn modelId="{348117EC-447A-402F-AE6C-0E74A5B9244F}" type="presParOf" srcId="{DA6B4F97-9B60-4412-97B5-DD64B23E452F}" destId="{D4CC8A2B-2903-40C2-B120-666A2FD59679}" srcOrd="0" destOrd="0" presId="urn:microsoft.com/office/officeart/2005/8/layout/hList1"/>
    <dgm:cxn modelId="{EA14336B-9F62-4D81-8FE6-2D903B17EA0B}" type="presParOf" srcId="{D4CC8A2B-2903-40C2-B120-666A2FD59679}" destId="{38D3821E-E504-4188-9370-57C08C58C059}" srcOrd="0" destOrd="0" presId="urn:microsoft.com/office/officeart/2005/8/layout/hList1"/>
    <dgm:cxn modelId="{7CBB7937-566B-439D-AAB5-53E1777F9EFE}" type="presParOf" srcId="{D4CC8A2B-2903-40C2-B120-666A2FD59679}" destId="{04596C1D-91C5-449C-B5A8-FE98BDA79FA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smtClean="0"/>
            <a:t>Predmet zakona</a:t>
          </a:r>
          <a:endParaRPr lang="en-US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A5380FA7-C154-47C0-A318-ECE71C39A3AF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F02B4E2C-8D0F-4F6E-ABF1-B276B1A49B82}" type="presOf" srcId="{96115CAB-95F9-406D-83F9-59D71365A63E}" destId="{846CC912-DA09-4A5B-894C-55D4C73093C6}" srcOrd="0" destOrd="0" presId="urn:microsoft.com/office/officeart/2005/8/layout/hProcess9"/>
    <dgm:cxn modelId="{8B6B1605-95B5-4231-BB2B-6808EB428628}" type="presOf" srcId="{0986BB16-F854-4078-B251-D9BDE041239B}" destId="{7DB760A1-ACEA-4FA9-9ACD-D65C8CDD1CED}" srcOrd="0" destOrd="0" presId="urn:microsoft.com/office/officeart/2005/8/layout/hProcess9"/>
    <dgm:cxn modelId="{4CCEC6EE-B9A1-42F9-A8AA-38599E2FA172}" type="presParOf" srcId="{7DB760A1-ACEA-4FA9-9ACD-D65C8CDD1CED}" destId="{AF92A2A3-3A56-49E2-9384-BEA76AC7FEAD}" srcOrd="0" destOrd="0" presId="urn:microsoft.com/office/officeart/2005/8/layout/hProcess9"/>
    <dgm:cxn modelId="{DA358706-B11D-4FB4-8546-9C3ABED1F1DC}" type="presParOf" srcId="{7DB760A1-ACEA-4FA9-9ACD-D65C8CDD1CED}" destId="{BAE5E0A0-950D-4450-BDE3-2F96571923DC}" srcOrd="1" destOrd="0" presId="urn:microsoft.com/office/officeart/2005/8/layout/hProcess9"/>
    <dgm:cxn modelId="{893D4643-81A8-4AB9-A14D-6330B9E5008A}" type="presParOf" srcId="{BAE5E0A0-950D-4450-BDE3-2F96571923DC}" destId="{846CC912-DA09-4A5B-894C-55D4C73093C6}" srcOrd="0" destOrd="0" presId="urn:microsoft.com/office/officeart/2005/8/layout/hProcess9"/>
    <dgm:cxn modelId="{CE4187B0-6368-4A1A-9669-627961DC5498}" type="presParOf" srcId="{BAE5E0A0-950D-4450-BDE3-2F96571923DC}" destId="{8DFB49DD-AF3F-4B5B-BB4F-D884B885D4D8}" srcOrd="1" destOrd="0" presId="urn:microsoft.com/office/officeart/2005/8/layout/hProcess9"/>
    <dgm:cxn modelId="{A8259FC0-1A70-4966-AA14-4E9D79B0BE06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8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16F11F8A-3736-406E-80BB-115573ACACD6}" type="presOf" srcId="{0986BB16-F854-4078-B251-D9BDE041239B}" destId="{7DB760A1-ACEA-4FA9-9ACD-D65C8CDD1CED}" srcOrd="0" destOrd="0" presId="urn:microsoft.com/office/officeart/2005/8/layout/hProcess9"/>
    <dgm:cxn modelId="{718C51CC-56F5-4E79-A3AC-C858C4E0FCEF}" type="presOf" srcId="{1B604725-2469-4F6F-8DEF-F8B52853E93B}" destId="{A65AF4EC-E7C3-4724-912D-4CF39D559156}" srcOrd="0" destOrd="0" presId="urn:microsoft.com/office/officeart/2005/8/layout/hProcess9"/>
    <dgm:cxn modelId="{ED709662-4227-463B-AF87-D6F6B84C0D6A}" type="presOf" srcId="{96115CAB-95F9-406D-83F9-59D71365A63E}" destId="{846CC912-DA09-4A5B-894C-55D4C73093C6}" srcOrd="0" destOrd="0" presId="urn:microsoft.com/office/officeart/2005/8/layout/hProcess9"/>
    <dgm:cxn modelId="{B478EF54-8D44-44B5-92BE-9FFD23ED0D24}" type="presParOf" srcId="{7DB760A1-ACEA-4FA9-9ACD-D65C8CDD1CED}" destId="{AF92A2A3-3A56-49E2-9384-BEA76AC7FEAD}" srcOrd="0" destOrd="0" presId="urn:microsoft.com/office/officeart/2005/8/layout/hProcess9"/>
    <dgm:cxn modelId="{AA499BC8-CF84-4334-8A42-9A5D52733F9F}" type="presParOf" srcId="{7DB760A1-ACEA-4FA9-9ACD-D65C8CDD1CED}" destId="{BAE5E0A0-950D-4450-BDE3-2F96571923DC}" srcOrd="1" destOrd="0" presId="urn:microsoft.com/office/officeart/2005/8/layout/hProcess9"/>
    <dgm:cxn modelId="{1D200A3C-4EC7-45F0-9FA1-4DEB4500B04C}" type="presParOf" srcId="{BAE5E0A0-950D-4450-BDE3-2F96571923DC}" destId="{846CC912-DA09-4A5B-894C-55D4C73093C6}" srcOrd="0" destOrd="0" presId="urn:microsoft.com/office/officeart/2005/8/layout/hProcess9"/>
    <dgm:cxn modelId="{EFDFE760-7E2C-4C2D-90AD-5B531FC7E49C}" type="presParOf" srcId="{BAE5E0A0-950D-4450-BDE3-2F96571923DC}" destId="{8DFB49DD-AF3F-4B5B-BB4F-D884B885D4D8}" srcOrd="1" destOrd="0" presId="urn:microsoft.com/office/officeart/2005/8/layout/hProcess9"/>
    <dgm:cxn modelId="{FA11886C-F641-4994-A9ED-8CA49B466500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9855505A-2750-4673-B011-6149BC527840}" type="doc">
      <dgm:prSet loTypeId="urn:microsoft.com/office/officeart/2005/8/layout/arrow6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07DDE8BB-EFF4-4E38-AA1F-DD765DB6BDB9}">
      <dgm:prSet/>
      <dgm:spPr/>
      <dgm:t>
        <a:bodyPr/>
        <a:lstStyle/>
        <a:p>
          <a:pPr rtl="0"/>
          <a:r>
            <a:rPr lang="sr-Latn-RS" b="0" dirty="0" smtClean="0"/>
            <a:t>L</a:t>
          </a:r>
          <a:r>
            <a:rPr lang="en-US" b="0" dirty="0" err="1" smtClean="0"/>
            <a:t>icenc</a:t>
          </a:r>
          <a:r>
            <a:rPr lang="sr-Latn-RS" b="0" dirty="0" smtClean="0"/>
            <a:t>a</a:t>
          </a:r>
          <a:r>
            <a:rPr lang="en-US" b="0" dirty="0" smtClean="0"/>
            <a:t> </a:t>
          </a:r>
          <a:r>
            <a:rPr lang="en-US" b="0" dirty="0" err="1" smtClean="0"/>
            <a:t>za</a:t>
          </a:r>
          <a:r>
            <a:rPr lang="en-US" b="0" dirty="0" smtClean="0"/>
            <a:t> </a:t>
          </a:r>
          <a:r>
            <a:rPr lang="en-US" b="0" dirty="0" err="1" smtClean="0"/>
            <a:t>izradu</a:t>
          </a:r>
          <a:r>
            <a:rPr lang="en-US" b="0" dirty="0" smtClean="0"/>
            <a:t> </a:t>
          </a:r>
          <a:r>
            <a:rPr lang="en-US" b="0" dirty="0" err="1" smtClean="0"/>
            <a:t>glavnog</a:t>
          </a:r>
          <a:r>
            <a:rPr lang="en-US" b="0" dirty="0" smtClean="0"/>
            <a:t> </a:t>
          </a:r>
          <a:r>
            <a:rPr lang="en-US" b="0" dirty="0" err="1" smtClean="0"/>
            <a:t>projekta</a:t>
          </a:r>
          <a:r>
            <a:rPr lang="en-US" b="0" dirty="0" smtClean="0"/>
            <a:t> </a:t>
          </a:r>
          <a:r>
            <a:rPr lang="en-US" b="0" dirty="0" err="1" smtClean="0"/>
            <a:t>zaštite</a:t>
          </a:r>
          <a:r>
            <a:rPr lang="en-US" b="0" dirty="0" smtClean="0"/>
            <a:t> od </a:t>
          </a:r>
          <a:r>
            <a:rPr lang="en-US" b="0" dirty="0" err="1" smtClean="0"/>
            <a:t>požara</a:t>
          </a:r>
          <a:endParaRPr lang="en-US" b="0" dirty="0"/>
        </a:p>
      </dgm:t>
    </dgm:pt>
    <dgm:pt modelId="{5AF168B2-DB30-4E2B-95E5-87241BA83244}" type="parTrans" cxnId="{B9F65D7E-122A-4F16-A572-0B0A145AE97C}">
      <dgm:prSet/>
      <dgm:spPr/>
      <dgm:t>
        <a:bodyPr/>
        <a:lstStyle/>
        <a:p>
          <a:endParaRPr lang="en-US" b="0"/>
        </a:p>
      </dgm:t>
    </dgm:pt>
    <dgm:pt modelId="{963CD714-2102-4B7F-8C53-020AA63B5C55}" type="sibTrans" cxnId="{B9F65D7E-122A-4F16-A572-0B0A145AE97C}">
      <dgm:prSet/>
      <dgm:spPr/>
      <dgm:t>
        <a:bodyPr/>
        <a:lstStyle/>
        <a:p>
          <a:endParaRPr lang="en-US" b="0"/>
        </a:p>
      </dgm:t>
    </dgm:pt>
    <dgm:pt modelId="{3D7885CF-8B69-49AD-98E6-D802659A94B3}">
      <dgm:prSet/>
      <dgm:spPr/>
      <dgm:t>
        <a:bodyPr/>
        <a:lstStyle/>
        <a:p>
          <a:pPr rtl="0"/>
          <a:r>
            <a:rPr lang="sr-Latn-RS" b="0" dirty="0" smtClean="0"/>
            <a:t>L</a:t>
          </a:r>
          <a:r>
            <a:rPr lang="en-US" b="0" dirty="0" err="1" smtClean="0"/>
            <a:t>icenc</a:t>
          </a:r>
          <a:r>
            <a:rPr lang="sr-Latn-RS" b="0" dirty="0" smtClean="0"/>
            <a:t>a</a:t>
          </a:r>
          <a:r>
            <a:rPr lang="en-US" b="0" dirty="0" smtClean="0"/>
            <a:t> </a:t>
          </a:r>
          <a:r>
            <a:rPr lang="en-US" b="0" dirty="0" err="1" smtClean="0"/>
            <a:t>za</a:t>
          </a:r>
          <a:r>
            <a:rPr lang="en-US" b="0" dirty="0" smtClean="0"/>
            <a:t> </a:t>
          </a:r>
          <a:r>
            <a:rPr lang="en-US" b="0" dirty="0" err="1" smtClean="0"/>
            <a:t>projektovanje</a:t>
          </a:r>
          <a:r>
            <a:rPr lang="en-US" b="0" dirty="0" smtClean="0"/>
            <a:t> </a:t>
          </a:r>
          <a:r>
            <a:rPr lang="en-US" b="0" dirty="0" err="1" smtClean="0"/>
            <a:t>i</a:t>
          </a:r>
          <a:r>
            <a:rPr lang="en-US" b="0" dirty="0" smtClean="0"/>
            <a:t> </a:t>
          </a:r>
          <a:r>
            <a:rPr lang="en-US" b="0" dirty="0" err="1" smtClean="0"/>
            <a:t>izvo</a:t>
          </a:r>
          <a:r>
            <a:rPr lang="sr-Latn-RS" b="0" dirty="0" err="1" smtClean="0"/>
            <a:t>đe</a:t>
          </a:r>
          <a:r>
            <a:rPr lang="en-US" b="0" dirty="0" err="1" smtClean="0"/>
            <a:t>nje</a:t>
          </a:r>
          <a:r>
            <a:rPr lang="en-US" b="0" dirty="0" smtClean="0"/>
            <a:t> </a:t>
          </a:r>
          <a:r>
            <a:rPr lang="en-US" b="0" dirty="0" err="1" smtClean="0"/>
            <a:t>posebnih</a:t>
          </a:r>
          <a:r>
            <a:rPr lang="en-US" b="0" dirty="0" smtClean="0"/>
            <a:t> </a:t>
          </a:r>
          <a:r>
            <a:rPr lang="en-US" b="0" dirty="0" err="1" smtClean="0"/>
            <a:t>sistema</a:t>
          </a:r>
          <a:r>
            <a:rPr lang="en-US" b="0" dirty="0" smtClean="0"/>
            <a:t> </a:t>
          </a:r>
          <a:r>
            <a:rPr lang="en-US" b="0" dirty="0" err="1" smtClean="0"/>
            <a:t>i</a:t>
          </a:r>
          <a:r>
            <a:rPr lang="en-US" b="0" dirty="0" smtClean="0"/>
            <a:t> </a:t>
          </a:r>
          <a:r>
            <a:rPr lang="en-US" b="0" dirty="0" err="1" smtClean="0"/>
            <a:t>mera</a:t>
          </a:r>
          <a:r>
            <a:rPr lang="en-US" b="0" dirty="0" smtClean="0"/>
            <a:t> </a:t>
          </a:r>
          <a:r>
            <a:rPr lang="en-US" b="0" dirty="0" err="1" smtClean="0"/>
            <a:t>zaštite</a:t>
          </a:r>
          <a:r>
            <a:rPr lang="en-US" b="0" dirty="0" smtClean="0"/>
            <a:t> od </a:t>
          </a:r>
          <a:r>
            <a:rPr lang="en-US" b="0" dirty="0" err="1" smtClean="0"/>
            <a:t>požara</a:t>
          </a:r>
          <a:endParaRPr lang="en-US" b="0" dirty="0"/>
        </a:p>
      </dgm:t>
    </dgm:pt>
    <dgm:pt modelId="{F0299ECA-D2D0-4D93-99E4-4492236D1941}" type="parTrans" cxnId="{5E884630-317E-4A05-BB48-38F72D671484}">
      <dgm:prSet/>
      <dgm:spPr/>
      <dgm:t>
        <a:bodyPr/>
        <a:lstStyle/>
        <a:p>
          <a:endParaRPr lang="en-US" b="0"/>
        </a:p>
      </dgm:t>
    </dgm:pt>
    <dgm:pt modelId="{6FE2F446-2807-4DD9-A6DB-712225BBBBF1}" type="sibTrans" cxnId="{5E884630-317E-4A05-BB48-38F72D671484}">
      <dgm:prSet/>
      <dgm:spPr/>
      <dgm:t>
        <a:bodyPr/>
        <a:lstStyle/>
        <a:p>
          <a:endParaRPr lang="en-US" b="0"/>
        </a:p>
      </dgm:t>
    </dgm:pt>
    <dgm:pt modelId="{D4AAB771-A332-4396-B359-F6EE500963CF}" type="pres">
      <dgm:prSet presAssocID="{9855505A-2750-4673-B011-6149BC527840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AE9CCEE-E879-47B6-BEF9-1303970F88F3}" type="pres">
      <dgm:prSet presAssocID="{9855505A-2750-4673-B011-6149BC527840}" presName="ribbon" presStyleLbl="node1" presStyleIdx="0" presStyleCnt="1"/>
      <dgm:spPr/>
    </dgm:pt>
    <dgm:pt modelId="{80D62619-9115-4DC5-8904-6F5258721251}" type="pres">
      <dgm:prSet presAssocID="{9855505A-2750-4673-B011-6149BC527840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541888-C96D-43EE-9006-00254E7CD8FC}" type="pres">
      <dgm:prSet presAssocID="{9855505A-2750-4673-B011-6149BC527840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97BCFD-B9A0-4A00-859A-C81E87A3DBC9}" type="presOf" srcId="{9855505A-2750-4673-B011-6149BC527840}" destId="{D4AAB771-A332-4396-B359-F6EE500963CF}" srcOrd="0" destOrd="0" presId="urn:microsoft.com/office/officeart/2005/8/layout/arrow6"/>
    <dgm:cxn modelId="{5E884630-317E-4A05-BB48-38F72D671484}" srcId="{9855505A-2750-4673-B011-6149BC527840}" destId="{3D7885CF-8B69-49AD-98E6-D802659A94B3}" srcOrd="1" destOrd="0" parTransId="{F0299ECA-D2D0-4D93-99E4-4492236D1941}" sibTransId="{6FE2F446-2807-4DD9-A6DB-712225BBBBF1}"/>
    <dgm:cxn modelId="{1530E62D-0CD2-4948-A9C4-0FD43D37E321}" type="presOf" srcId="{3D7885CF-8B69-49AD-98E6-D802659A94B3}" destId="{30541888-C96D-43EE-9006-00254E7CD8FC}" srcOrd="0" destOrd="0" presId="urn:microsoft.com/office/officeart/2005/8/layout/arrow6"/>
    <dgm:cxn modelId="{D15416BF-434B-4409-BD2F-608E7ECC4137}" type="presOf" srcId="{07DDE8BB-EFF4-4E38-AA1F-DD765DB6BDB9}" destId="{80D62619-9115-4DC5-8904-6F5258721251}" srcOrd="0" destOrd="0" presId="urn:microsoft.com/office/officeart/2005/8/layout/arrow6"/>
    <dgm:cxn modelId="{B9F65D7E-122A-4F16-A572-0B0A145AE97C}" srcId="{9855505A-2750-4673-B011-6149BC527840}" destId="{07DDE8BB-EFF4-4E38-AA1F-DD765DB6BDB9}" srcOrd="0" destOrd="0" parTransId="{5AF168B2-DB30-4E2B-95E5-87241BA83244}" sibTransId="{963CD714-2102-4B7F-8C53-020AA63B5C55}"/>
    <dgm:cxn modelId="{B000E21B-CA06-4174-A2F4-E431EB893C54}" type="presParOf" srcId="{D4AAB771-A332-4396-B359-F6EE500963CF}" destId="{2AE9CCEE-E879-47B6-BEF9-1303970F88F3}" srcOrd="0" destOrd="0" presId="urn:microsoft.com/office/officeart/2005/8/layout/arrow6"/>
    <dgm:cxn modelId="{15F95475-C0CF-4E25-861B-D561F1F876F4}" type="presParOf" srcId="{D4AAB771-A332-4396-B359-F6EE500963CF}" destId="{80D62619-9115-4DC5-8904-6F5258721251}" srcOrd="1" destOrd="0" presId="urn:microsoft.com/office/officeart/2005/8/layout/arrow6"/>
    <dgm:cxn modelId="{7650B217-8B78-4490-947C-6EF6C49BBCF5}" type="presParOf" srcId="{D4AAB771-A332-4396-B359-F6EE500963CF}" destId="{30541888-C96D-43EE-9006-00254E7CD8F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9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45A05AB2-A2DA-4AB1-B450-8D2600784CE0}" type="presOf" srcId="{1B604725-2469-4F6F-8DEF-F8B52853E93B}" destId="{A65AF4EC-E7C3-4724-912D-4CF39D559156}" srcOrd="0" destOrd="0" presId="urn:microsoft.com/office/officeart/2005/8/layout/hProcess9"/>
    <dgm:cxn modelId="{BB7AABE3-EDFA-4D5B-AC60-147EB174D5A4}" type="presOf" srcId="{0986BB16-F854-4078-B251-D9BDE041239B}" destId="{7DB760A1-ACEA-4FA9-9ACD-D65C8CDD1CED}" srcOrd="0" destOrd="0" presId="urn:microsoft.com/office/officeart/2005/8/layout/hProcess9"/>
    <dgm:cxn modelId="{576DA753-A3CC-4F0A-A493-ED7B9EAB3425}" type="presOf" srcId="{96115CAB-95F9-406D-83F9-59D71365A63E}" destId="{846CC912-DA09-4A5B-894C-55D4C73093C6}" srcOrd="0" destOrd="0" presId="urn:microsoft.com/office/officeart/2005/8/layout/hProcess9"/>
    <dgm:cxn modelId="{908A9F1B-9A2E-4308-9C99-280C86DB4101}" type="presParOf" srcId="{7DB760A1-ACEA-4FA9-9ACD-D65C8CDD1CED}" destId="{AF92A2A3-3A56-49E2-9384-BEA76AC7FEAD}" srcOrd="0" destOrd="0" presId="urn:microsoft.com/office/officeart/2005/8/layout/hProcess9"/>
    <dgm:cxn modelId="{3948CD1B-233C-4C43-AC22-D4F9C9A9B7B8}" type="presParOf" srcId="{7DB760A1-ACEA-4FA9-9ACD-D65C8CDD1CED}" destId="{BAE5E0A0-950D-4450-BDE3-2F96571923DC}" srcOrd="1" destOrd="0" presId="urn:microsoft.com/office/officeart/2005/8/layout/hProcess9"/>
    <dgm:cxn modelId="{8C9CE7EB-523F-40AD-9820-0E85F62C805E}" type="presParOf" srcId="{BAE5E0A0-950D-4450-BDE3-2F96571923DC}" destId="{846CC912-DA09-4A5B-894C-55D4C73093C6}" srcOrd="0" destOrd="0" presId="urn:microsoft.com/office/officeart/2005/8/layout/hProcess9"/>
    <dgm:cxn modelId="{A6FB380B-3FA3-4745-A6D9-7CE4C04ED67C}" type="presParOf" srcId="{BAE5E0A0-950D-4450-BDE3-2F96571923DC}" destId="{8DFB49DD-AF3F-4B5B-BB4F-D884B885D4D8}" srcOrd="1" destOrd="0" presId="urn:microsoft.com/office/officeart/2005/8/layout/hProcess9"/>
    <dgm:cxn modelId="{9DA68E27-BA3D-43EE-BE03-A5EE57A17F99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0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A4D15D5-3724-444A-A69F-0053FFD7FF55}">
      <dgm:prSet/>
      <dgm:spPr/>
      <dgm:t>
        <a:bodyPr/>
        <a:lstStyle/>
        <a:p>
          <a:pPr rtl="0"/>
          <a:r>
            <a:rPr lang="en-US" dirty="0" err="1" smtClean="0"/>
            <a:t>Uslovi</a:t>
          </a:r>
          <a:r>
            <a:rPr lang="en-US" dirty="0" smtClean="0"/>
            <a:t>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izdavanje</a:t>
          </a:r>
          <a:r>
            <a:rPr lang="en-US" dirty="0" smtClean="0"/>
            <a:t> </a:t>
          </a:r>
          <a:r>
            <a:rPr lang="en-US" dirty="0" err="1" smtClean="0"/>
            <a:t>licence</a:t>
          </a:r>
          <a:endParaRPr lang="en-US" dirty="0"/>
        </a:p>
      </dgm:t>
    </dgm:pt>
    <dgm:pt modelId="{244A8AAB-0614-4767-A059-FA6870AA7678}" type="parTrans" cxnId="{363B13FE-A91E-4D9C-BA90-4D04D8476494}">
      <dgm:prSet/>
      <dgm:spPr/>
      <dgm:t>
        <a:bodyPr/>
        <a:lstStyle/>
        <a:p>
          <a:endParaRPr lang="en-US"/>
        </a:p>
      </dgm:t>
    </dgm:pt>
    <dgm:pt modelId="{E76E6735-F92E-454D-811E-6ED49F2FE772}" type="sibTrans" cxnId="{363B13FE-A91E-4D9C-BA90-4D04D8476494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F1F91-C272-49DA-924C-94A5AB5D8950}" type="pres">
      <dgm:prSet presAssocID="{F7E6D579-0FCA-45D3-886A-863531EEC063}" presName="sibTrans" presStyleCnt="0"/>
      <dgm:spPr/>
    </dgm:pt>
    <dgm:pt modelId="{2ADAFA1D-991C-45E1-B355-A4BAFF6B4B53}" type="pres">
      <dgm:prSet presAssocID="{9A4D15D5-3724-444A-A69F-0053FFD7FF5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8E8103-01C6-457F-8E76-523732A9B81D}" type="presOf" srcId="{96115CAB-95F9-406D-83F9-59D71365A63E}" destId="{846CC912-DA09-4A5B-894C-55D4C73093C6}" srcOrd="0" destOrd="0" presId="urn:microsoft.com/office/officeart/2005/8/layout/hProcess9"/>
    <dgm:cxn modelId="{363B13FE-A91E-4D9C-BA90-4D04D8476494}" srcId="{0986BB16-F854-4078-B251-D9BDE041239B}" destId="{9A4D15D5-3724-444A-A69F-0053FFD7FF55}" srcOrd="2" destOrd="0" parTransId="{244A8AAB-0614-4767-A059-FA6870AA7678}" sibTransId="{E76E6735-F92E-454D-811E-6ED49F2FE772}"/>
    <dgm:cxn modelId="{6EAB117B-ABA0-4797-AA1C-8EDE7F8F0EB6}" type="presOf" srcId="{1B604725-2469-4F6F-8DEF-F8B52853E93B}" destId="{A65AF4EC-E7C3-4724-912D-4CF39D559156}" srcOrd="0" destOrd="0" presId="urn:microsoft.com/office/officeart/2005/8/layout/hProcess9"/>
    <dgm:cxn modelId="{65265D09-9CA3-4996-942A-5E6D79EE8E4A}" type="presOf" srcId="{9A4D15D5-3724-444A-A69F-0053FFD7FF55}" destId="{2ADAFA1D-991C-45E1-B355-A4BAFF6B4B53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3D3EDEBE-714B-4DD2-A9D2-D6E3CA27D485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FAF90A33-96F3-4DF4-9F05-317E1ED8D226}" type="presParOf" srcId="{7DB760A1-ACEA-4FA9-9ACD-D65C8CDD1CED}" destId="{AF92A2A3-3A56-49E2-9384-BEA76AC7FEAD}" srcOrd="0" destOrd="0" presId="urn:microsoft.com/office/officeart/2005/8/layout/hProcess9"/>
    <dgm:cxn modelId="{C873A947-849C-4AA9-AD17-3AC6D1746CB8}" type="presParOf" srcId="{7DB760A1-ACEA-4FA9-9ACD-D65C8CDD1CED}" destId="{BAE5E0A0-950D-4450-BDE3-2F96571923DC}" srcOrd="1" destOrd="0" presId="urn:microsoft.com/office/officeart/2005/8/layout/hProcess9"/>
    <dgm:cxn modelId="{72488E24-3A6D-4E81-818F-79E9BA3C87BA}" type="presParOf" srcId="{BAE5E0A0-950D-4450-BDE3-2F96571923DC}" destId="{846CC912-DA09-4A5B-894C-55D4C73093C6}" srcOrd="0" destOrd="0" presId="urn:microsoft.com/office/officeart/2005/8/layout/hProcess9"/>
    <dgm:cxn modelId="{A980D669-8771-46B3-939F-9C030493C9B0}" type="presParOf" srcId="{BAE5E0A0-950D-4450-BDE3-2F96571923DC}" destId="{8DFB49DD-AF3F-4B5B-BB4F-D884B885D4D8}" srcOrd="1" destOrd="0" presId="urn:microsoft.com/office/officeart/2005/8/layout/hProcess9"/>
    <dgm:cxn modelId="{6CD4C071-AB72-49D8-ABB0-989644D40B6E}" type="presParOf" srcId="{BAE5E0A0-950D-4450-BDE3-2F96571923DC}" destId="{A65AF4EC-E7C3-4724-912D-4CF39D559156}" srcOrd="2" destOrd="0" presId="urn:microsoft.com/office/officeart/2005/8/layout/hProcess9"/>
    <dgm:cxn modelId="{26A1A188-0616-4524-B514-6F40981823BF}" type="presParOf" srcId="{BAE5E0A0-950D-4450-BDE3-2F96571923DC}" destId="{C67F1F91-C272-49DA-924C-94A5AB5D8950}" srcOrd="3" destOrd="0" presId="urn:microsoft.com/office/officeart/2005/8/layout/hProcess9"/>
    <dgm:cxn modelId="{FED11C2C-AA2D-4896-90B6-334BBC43E0A5}" type="presParOf" srcId="{BAE5E0A0-950D-4450-BDE3-2F96571923DC}" destId="{2ADAFA1D-991C-45E1-B355-A4BAFF6B4B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1#11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Glavni projekat ZOP-a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A4D15D5-3724-444A-A69F-0053FFD7FF55}">
      <dgm:prSet/>
      <dgm:spPr/>
      <dgm:t>
        <a:bodyPr/>
        <a:lstStyle/>
        <a:p>
          <a:pPr rtl="0"/>
          <a:r>
            <a:rPr lang="en-US" smtClean="0"/>
            <a:t>Uslovi za izdavanje licence</a:t>
          </a:r>
          <a:endParaRPr lang="en-US" dirty="0"/>
        </a:p>
      </dgm:t>
    </dgm:pt>
    <dgm:pt modelId="{244A8AAB-0614-4767-A059-FA6870AA7678}" type="parTrans" cxnId="{363B13FE-A91E-4D9C-BA90-4D04D8476494}">
      <dgm:prSet/>
      <dgm:spPr/>
      <dgm:t>
        <a:bodyPr/>
        <a:lstStyle/>
        <a:p>
          <a:endParaRPr lang="en-US"/>
        </a:p>
      </dgm:t>
    </dgm:pt>
    <dgm:pt modelId="{E76E6735-F92E-454D-811E-6ED49F2FE772}" type="sibTrans" cxnId="{363B13FE-A91E-4D9C-BA90-4D04D8476494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7F1F91-C272-49DA-924C-94A5AB5D8950}" type="pres">
      <dgm:prSet presAssocID="{F7E6D579-0FCA-45D3-886A-863531EEC063}" presName="sibTrans" presStyleCnt="0"/>
      <dgm:spPr/>
    </dgm:pt>
    <dgm:pt modelId="{2ADAFA1D-991C-45E1-B355-A4BAFF6B4B53}" type="pres">
      <dgm:prSet presAssocID="{9A4D15D5-3724-444A-A69F-0053FFD7FF55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78723F3-EACC-410C-8C21-D2AA4C321A34}" type="presOf" srcId="{0986BB16-F854-4078-B251-D9BDE041239B}" destId="{7DB760A1-ACEA-4FA9-9ACD-D65C8CDD1CED}" srcOrd="0" destOrd="0" presId="urn:microsoft.com/office/officeart/2005/8/layout/hProcess9"/>
    <dgm:cxn modelId="{92CB5955-1C25-41CC-ABE3-EB9BB404B87F}" type="presOf" srcId="{96115CAB-95F9-406D-83F9-59D71365A63E}" destId="{846CC912-DA09-4A5B-894C-55D4C73093C6}" srcOrd="0" destOrd="0" presId="urn:microsoft.com/office/officeart/2005/8/layout/hProcess9"/>
    <dgm:cxn modelId="{CB638B1C-2E36-4E47-846F-D0BA5B758EB2}" type="presOf" srcId="{9A4D15D5-3724-444A-A69F-0053FFD7FF55}" destId="{2ADAFA1D-991C-45E1-B355-A4BAFF6B4B53}" srcOrd="0" destOrd="0" presId="urn:microsoft.com/office/officeart/2005/8/layout/hProcess9"/>
    <dgm:cxn modelId="{363B13FE-A91E-4D9C-BA90-4D04D8476494}" srcId="{0986BB16-F854-4078-B251-D9BDE041239B}" destId="{9A4D15D5-3724-444A-A69F-0053FFD7FF55}" srcOrd="2" destOrd="0" parTransId="{244A8AAB-0614-4767-A059-FA6870AA7678}" sibTransId="{E76E6735-F92E-454D-811E-6ED49F2FE772}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BEF1F4B1-AE0D-4E7B-B7F8-1A88709B069E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15D0C6EC-4763-4E19-950D-4D436774D152}" type="presParOf" srcId="{7DB760A1-ACEA-4FA9-9ACD-D65C8CDD1CED}" destId="{AF92A2A3-3A56-49E2-9384-BEA76AC7FEAD}" srcOrd="0" destOrd="0" presId="urn:microsoft.com/office/officeart/2005/8/layout/hProcess9"/>
    <dgm:cxn modelId="{4599B88D-EC03-46D2-8B2F-D7C93DB1D45D}" type="presParOf" srcId="{7DB760A1-ACEA-4FA9-9ACD-D65C8CDD1CED}" destId="{BAE5E0A0-950D-4450-BDE3-2F96571923DC}" srcOrd="1" destOrd="0" presId="urn:microsoft.com/office/officeart/2005/8/layout/hProcess9"/>
    <dgm:cxn modelId="{5465E608-FFBD-4D2E-9C50-AC6ECB5CF6B3}" type="presParOf" srcId="{BAE5E0A0-950D-4450-BDE3-2F96571923DC}" destId="{846CC912-DA09-4A5B-894C-55D4C73093C6}" srcOrd="0" destOrd="0" presId="urn:microsoft.com/office/officeart/2005/8/layout/hProcess9"/>
    <dgm:cxn modelId="{0F11373D-077E-4CE4-9543-8E2F6C488791}" type="presParOf" srcId="{BAE5E0A0-950D-4450-BDE3-2F96571923DC}" destId="{8DFB49DD-AF3F-4B5B-BB4F-D884B885D4D8}" srcOrd="1" destOrd="0" presId="urn:microsoft.com/office/officeart/2005/8/layout/hProcess9"/>
    <dgm:cxn modelId="{1CE69B4A-EED8-41FF-B5B4-F02B407FBE3B}" type="presParOf" srcId="{BAE5E0A0-950D-4450-BDE3-2F96571923DC}" destId="{A65AF4EC-E7C3-4724-912D-4CF39D559156}" srcOrd="2" destOrd="0" presId="urn:microsoft.com/office/officeart/2005/8/layout/hProcess9"/>
    <dgm:cxn modelId="{D3232799-277B-4AC2-A5F1-586E6170FD53}" type="presParOf" srcId="{BAE5E0A0-950D-4450-BDE3-2F96571923DC}" destId="{C67F1F91-C272-49DA-924C-94A5AB5D8950}" srcOrd="3" destOrd="0" presId="urn:microsoft.com/office/officeart/2005/8/layout/hProcess9"/>
    <dgm:cxn modelId="{154C3957-B873-4BFA-BCB8-E6EF39CC208D}" type="presParOf" srcId="{BAE5E0A0-950D-4450-BDE3-2F96571923DC}" destId="{2ADAFA1D-991C-45E1-B355-A4BAFF6B4B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712A5B-A1A4-4345-A337-D38AFA842736}" type="doc">
      <dgm:prSet loTypeId="urn:microsoft.com/office/officeart/2005/8/layout/vList2" loCatId="list" qsTypeId="urn:microsoft.com/office/officeart/2005/8/quickstyle/simple1" qsCatId="simple" csTypeId="urn:microsoft.com/office/officeart/2005/8/colors/accent6_5" csCatId="accent6"/>
      <dgm:spPr/>
      <dgm:t>
        <a:bodyPr/>
        <a:lstStyle/>
        <a:p>
          <a:endParaRPr lang="en-US"/>
        </a:p>
      </dgm:t>
    </dgm:pt>
    <dgm:pt modelId="{E0ED16F5-3683-47F6-A39F-CC0907496770}">
      <dgm:prSet/>
      <dgm:spPr/>
      <dgm:t>
        <a:bodyPr/>
        <a:lstStyle/>
        <a:p>
          <a:pPr rtl="0"/>
          <a:r>
            <a:rPr lang="sr-Latn-RS" smtClean="0"/>
            <a:t>DUŽNI SU I OBAVEZNI DA SPROVODE ODREĐENE MERE ZAŠTITE OD POŽARA</a:t>
          </a:r>
          <a:endParaRPr lang="en-US"/>
        </a:p>
      </dgm:t>
    </dgm:pt>
    <dgm:pt modelId="{2C7EB05C-C84B-42CA-A4B8-ED021CD25BC8}" type="parTrans" cxnId="{F3AC0C3D-AE33-431B-A531-62AAC97A64CD}">
      <dgm:prSet/>
      <dgm:spPr/>
      <dgm:t>
        <a:bodyPr/>
        <a:lstStyle/>
        <a:p>
          <a:endParaRPr lang="en-US"/>
        </a:p>
      </dgm:t>
    </dgm:pt>
    <dgm:pt modelId="{38AEA6F5-C2E5-4085-B979-F8263C844652}" type="sibTrans" cxnId="{F3AC0C3D-AE33-431B-A531-62AAC97A64CD}">
      <dgm:prSet/>
      <dgm:spPr/>
      <dgm:t>
        <a:bodyPr/>
        <a:lstStyle/>
        <a:p>
          <a:endParaRPr lang="en-US"/>
        </a:p>
      </dgm:t>
    </dgm:pt>
    <dgm:pt modelId="{EE210D5D-E71A-466E-813F-626EC0D70579}" type="pres">
      <dgm:prSet presAssocID="{CA712A5B-A1A4-4345-A337-D38AFA84273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59050E7-80AB-49F0-8F59-EAF2EEE24948}" type="pres">
      <dgm:prSet presAssocID="{E0ED16F5-3683-47F6-A39F-CC0907496770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D519D9-0C58-4A35-A3BC-C796B64EE640}" type="presOf" srcId="{E0ED16F5-3683-47F6-A39F-CC0907496770}" destId="{C59050E7-80AB-49F0-8F59-EAF2EEE24948}" srcOrd="0" destOrd="0" presId="urn:microsoft.com/office/officeart/2005/8/layout/vList2"/>
    <dgm:cxn modelId="{F3AC0C3D-AE33-431B-A531-62AAC97A64CD}" srcId="{CA712A5B-A1A4-4345-A337-D38AFA842736}" destId="{E0ED16F5-3683-47F6-A39F-CC0907496770}" srcOrd="0" destOrd="0" parTransId="{2C7EB05C-C84B-42CA-A4B8-ED021CD25BC8}" sibTransId="{38AEA6F5-C2E5-4085-B979-F8263C844652}"/>
    <dgm:cxn modelId="{BF739C9C-ABF1-444B-BDC7-31C365C6169A}" type="presOf" srcId="{CA712A5B-A1A4-4345-A337-D38AFA842736}" destId="{EE210D5D-E71A-466E-813F-626EC0D70579}" srcOrd="0" destOrd="0" presId="urn:microsoft.com/office/officeart/2005/8/layout/vList2"/>
    <dgm:cxn modelId="{FD44788B-7475-421E-8389-4B600AA5111A}" type="presParOf" srcId="{EE210D5D-E71A-466E-813F-626EC0D70579}" destId="{C59050E7-80AB-49F0-8F59-EAF2EEE2494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sr-Latn-RS" dirty="0" smtClean="0"/>
            <a:t>Subjekti zaštite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7E14EC51-BA20-4A71-B29C-60E1EE0CE483}" type="presOf" srcId="{1B604725-2469-4F6F-8DEF-F8B52853E93B}" destId="{A65AF4EC-E7C3-4724-912D-4CF39D55915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26C8C874-0B28-4AF3-88A8-6FEB9A7D0C29}" type="presOf" srcId="{96115CAB-95F9-406D-83F9-59D71365A63E}" destId="{846CC912-DA09-4A5B-894C-55D4C73093C6}" srcOrd="0" destOrd="0" presId="urn:microsoft.com/office/officeart/2005/8/layout/hProcess9"/>
    <dgm:cxn modelId="{1F7F274A-C0CF-43E2-9C33-97687C4A4AE5}" type="presOf" srcId="{0986BB16-F854-4078-B251-D9BDE041239B}" destId="{7DB760A1-ACEA-4FA9-9ACD-D65C8CDD1CED}" srcOrd="0" destOrd="0" presId="urn:microsoft.com/office/officeart/2005/8/layout/hProcess9"/>
    <dgm:cxn modelId="{3CA8FD73-EEF8-475E-85A5-A8DF7A26D671}" type="presParOf" srcId="{7DB760A1-ACEA-4FA9-9ACD-D65C8CDD1CED}" destId="{AF92A2A3-3A56-49E2-9384-BEA76AC7FEAD}" srcOrd="0" destOrd="0" presId="urn:microsoft.com/office/officeart/2005/8/layout/hProcess9"/>
    <dgm:cxn modelId="{B8685126-F4CA-4E88-8DA7-DC18EFF43B32}" type="presParOf" srcId="{7DB760A1-ACEA-4FA9-9ACD-D65C8CDD1CED}" destId="{BAE5E0A0-950D-4450-BDE3-2F96571923DC}" srcOrd="1" destOrd="0" presId="urn:microsoft.com/office/officeart/2005/8/layout/hProcess9"/>
    <dgm:cxn modelId="{2A1D831F-405C-48FC-A44E-64791AB496A5}" type="presParOf" srcId="{BAE5E0A0-950D-4450-BDE3-2F96571923DC}" destId="{846CC912-DA09-4A5B-894C-55D4C73093C6}" srcOrd="0" destOrd="0" presId="urn:microsoft.com/office/officeart/2005/8/layout/hProcess9"/>
    <dgm:cxn modelId="{8834AB31-1E4A-4DF3-8222-49C3DFAC1212}" type="presParOf" srcId="{BAE5E0A0-950D-4450-BDE3-2F96571923DC}" destId="{8DFB49DD-AF3F-4B5B-BB4F-D884B885D4D8}" srcOrd="1" destOrd="0" presId="urn:microsoft.com/office/officeart/2005/8/layout/hProcess9"/>
    <dgm:cxn modelId="{3385DEA4-1078-4913-81C6-0047BA1866C1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FD820FE1-EB72-46E7-82B5-037B2D705CD0}" type="presOf" srcId="{0986BB16-F854-4078-B251-D9BDE041239B}" destId="{7DB760A1-ACEA-4FA9-9ACD-D65C8CDD1CED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06A53323-B19C-4403-8D74-8B6B3E360747}" type="presOf" srcId="{96115CAB-95F9-406D-83F9-59D71365A63E}" destId="{846CC912-DA09-4A5B-894C-55D4C73093C6}" srcOrd="0" destOrd="0" presId="urn:microsoft.com/office/officeart/2005/8/layout/hProcess9"/>
    <dgm:cxn modelId="{98AACBFF-27B5-4A32-B3E5-D4FCF7324940}" type="presOf" srcId="{1B604725-2469-4F6F-8DEF-F8B52853E93B}" destId="{A65AF4EC-E7C3-4724-912D-4CF39D559156}" srcOrd="0" destOrd="0" presId="urn:microsoft.com/office/officeart/2005/8/layout/hProcess9"/>
    <dgm:cxn modelId="{ABA18250-EB66-4260-A05A-7917DFED4F01}" type="presParOf" srcId="{7DB760A1-ACEA-4FA9-9ACD-D65C8CDD1CED}" destId="{AF92A2A3-3A56-49E2-9384-BEA76AC7FEAD}" srcOrd="0" destOrd="0" presId="urn:microsoft.com/office/officeart/2005/8/layout/hProcess9"/>
    <dgm:cxn modelId="{A9E0F8D0-1EA3-47C9-8574-4513F8614C09}" type="presParOf" srcId="{7DB760A1-ACEA-4FA9-9ACD-D65C8CDD1CED}" destId="{BAE5E0A0-950D-4450-BDE3-2F96571923DC}" srcOrd="1" destOrd="0" presId="urn:microsoft.com/office/officeart/2005/8/layout/hProcess9"/>
    <dgm:cxn modelId="{4C9A15E4-EDBF-45BE-9529-40C949827ADD}" type="presParOf" srcId="{BAE5E0A0-950D-4450-BDE3-2F96571923DC}" destId="{846CC912-DA09-4A5B-894C-55D4C73093C6}" srcOrd="0" destOrd="0" presId="urn:microsoft.com/office/officeart/2005/8/layout/hProcess9"/>
    <dgm:cxn modelId="{37B064CE-EAF5-4D62-8840-4434583ABE6A}" type="presParOf" srcId="{BAE5E0A0-950D-4450-BDE3-2F96571923DC}" destId="{8DFB49DD-AF3F-4B5B-BB4F-D884B885D4D8}" srcOrd="1" destOrd="0" presId="urn:microsoft.com/office/officeart/2005/8/layout/hProcess9"/>
    <dgm:cxn modelId="{107C1D93-3ACD-46A9-8528-CDDEF7E75BBC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51EA4586-BAA4-42CA-8145-E913496883F9}" type="presOf" srcId="{96115CAB-95F9-406D-83F9-59D71365A63E}" destId="{846CC912-DA09-4A5B-894C-55D4C73093C6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ACACCA0A-539D-4107-873B-29B31C0463C9}" type="presOf" srcId="{0986BB16-F854-4078-B251-D9BDE041239B}" destId="{7DB760A1-ACEA-4FA9-9ACD-D65C8CDD1CED}" srcOrd="0" destOrd="0" presId="urn:microsoft.com/office/officeart/2005/8/layout/hProcess9"/>
    <dgm:cxn modelId="{E0CB866B-8BEC-4A86-8CF4-5E816F94D113}" type="presOf" srcId="{1B604725-2469-4F6F-8DEF-F8B52853E93B}" destId="{A65AF4EC-E7C3-4724-912D-4CF39D559156}" srcOrd="0" destOrd="0" presId="urn:microsoft.com/office/officeart/2005/8/layout/hProcess9"/>
    <dgm:cxn modelId="{079AF79A-AE68-45AD-BCD3-207F14F0502B}" type="presParOf" srcId="{7DB760A1-ACEA-4FA9-9ACD-D65C8CDD1CED}" destId="{AF92A2A3-3A56-49E2-9384-BEA76AC7FEAD}" srcOrd="0" destOrd="0" presId="urn:microsoft.com/office/officeart/2005/8/layout/hProcess9"/>
    <dgm:cxn modelId="{ADB3B96E-B293-498D-92B7-139A23B91EE2}" type="presParOf" srcId="{7DB760A1-ACEA-4FA9-9ACD-D65C8CDD1CED}" destId="{BAE5E0A0-950D-4450-BDE3-2F96571923DC}" srcOrd="1" destOrd="0" presId="urn:microsoft.com/office/officeart/2005/8/layout/hProcess9"/>
    <dgm:cxn modelId="{D06B0710-56C8-4327-B723-B8BE429BB870}" type="presParOf" srcId="{BAE5E0A0-950D-4450-BDE3-2F96571923DC}" destId="{846CC912-DA09-4A5B-894C-55D4C73093C6}" srcOrd="0" destOrd="0" presId="urn:microsoft.com/office/officeart/2005/8/layout/hProcess9"/>
    <dgm:cxn modelId="{A0170B55-ECFC-45E8-951D-7DEDC6B5B1B5}" type="presParOf" srcId="{BAE5E0A0-950D-4450-BDE3-2F96571923DC}" destId="{8DFB49DD-AF3F-4B5B-BB4F-D884B885D4D8}" srcOrd="1" destOrd="0" presId="urn:microsoft.com/office/officeart/2005/8/layout/hProcess9"/>
    <dgm:cxn modelId="{0891886B-AB6C-4ADB-ABD3-D03CC4778284}" type="presParOf" srcId="{BAE5E0A0-950D-4450-BDE3-2F96571923DC}" destId="{A65AF4EC-E7C3-4724-912D-4CF39D559156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31CB3BB-D6B9-4CD5-A8C1-74E1488F4F6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4A12851-23BA-48F4-8C69-812B3D4B4D07}">
      <dgm:prSet/>
      <dgm:spPr/>
      <dgm:t>
        <a:bodyPr/>
        <a:lstStyle/>
        <a:p>
          <a:pPr rtl="0"/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visokim</a:t>
          </a:r>
          <a:r>
            <a:rPr lang="en-US" dirty="0" smtClean="0"/>
            <a:t> </a:t>
          </a:r>
          <a:r>
            <a:rPr lang="en-US" dirty="0" err="1" smtClean="0"/>
            <a:t>rizikom</a:t>
          </a:r>
          <a:r>
            <a:rPr lang="en-US" dirty="0" smtClean="0"/>
            <a:t> od </a:t>
          </a:r>
          <a:r>
            <a:rPr lang="en-US" dirty="0" err="1" smtClean="0"/>
            <a:t>izbijanja</a:t>
          </a:r>
          <a:r>
            <a:rPr lang="en-US" dirty="0" smtClean="0"/>
            <a:t> </a:t>
          </a:r>
          <a:r>
            <a:rPr lang="en-US" dirty="0" err="1" smtClean="0"/>
            <a:t>požara</a:t>
          </a:r>
          <a:endParaRPr lang="en-US" dirty="0"/>
        </a:p>
      </dgm:t>
    </dgm:pt>
    <dgm:pt modelId="{B162E4A9-2BAC-4BA0-8F47-8D11A8C68DDA}" type="parTrans" cxnId="{4C962C54-E587-4F62-939C-D53F5F5DD51D}">
      <dgm:prSet/>
      <dgm:spPr/>
      <dgm:t>
        <a:bodyPr/>
        <a:lstStyle/>
        <a:p>
          <a:endParaRPr lang="en-US"/>
        </a:p>
      </dgm:t>
    </dgm:pt>
    <dgm:pt modelId="{051C9074-D88C-4533-BECF-1C83ADAEA548}" type="sibTrans" cxnId="{4C962C54-E587-4F62-939C-D53F5F5DD51D}">
      <dgm:prSet/>
      <dgm:spPr/>
      <dgm:t>
        <a:bodyPr/>
        <a:lstStyle/>
        <a:p>
          <a:endParaRPr lang="en-US"/>
        </a:p>
      </dgm:t>
    </dgm:pt>
    <dgm:pt modelId="{9A93EC10-8D48-4EB8-82FC-AE529BB8980B}">
      <dgm:prSet/>
      <dgm:spPr/>
      <dgm:t>
        <a:bodyPr/>
        <a:lstStyle/>
        <a:p>
          <a:pPr rtl="0"/>
          <a:r>
            <a:rPr lang="en-US" b="1" dirty="0" err="1" smtClean="0"/>
            <a:t>prva</a:t>
          </a:r>
          <a:r>
            <a:rPr lang="en-US" b="1" dirty="0" smtClean="0"/>
            <a:t> </a:t>
          </a:r>
          <a:r>
            <a:rPr lang="en-US" b="1" dirty="0" err="1" smtClean="0"/>
            <a:t>kategorija</a:t>
          </a:r>
          <a:r>
            <a:rPr lang="en-US" b="1" dirty="0" smtClean="0"/>
            <a:t> </a:t>
          </a:r>
          <a:r>
            <a:rPr lang="en-US" b="1" dirty="0" err="1" smtClean="0"/>
            <a:t>ugroženosti</a:t>
          </a:r>
          <a:r>
            <a:rPr lang="en-US" b="1" dirty="0" smtClean="0"/>
            <a:t> od </a:t>
          </a:r>
          <a:r>
            <a:rPr lang="en-US" b="1" dirty="0" err="1" smtClean="0"/>
            <a:t>požara</a:t>
          </a:r>
          <a:endParaRPr lang="en-US" b="1" dirty="0"/>
        </a:p>
      </dgm:t>
    </dgm:pt>
    <dgm:pt modelId="{284B6CFA-919A-423C-A404-73CE9A90272C}" type="parTrans" cxnId="{50BA97EE-DE84-4A2E-909D-E963BF10DB1F}">
      <dgm:prSet/>
      <dgm:spPr/>
      <dgm:t>
        <a:bodyPr/>
        <a:lstStyle/>
        <a:p>
          <a:endParaRPr lang="en-US"/>
        </a:p>
      </dgm:t>
    </dgm:pt>
    <dgm:pt modelId="{5CFD9433-301E-4019-87EA-4A92BF8B0D5E}" type="sibTrans" cxnId="{50BA97EE-DE84-4A2E-909D-E963BF10DB1F}">
      <dgm:prSet/>
      <dgm:spPr/>
      <dgm:t>
        <a:bodyPr/>
        <a:lstStyle/>
        <a:p>
          <a:endParaRPr lang="en-US"/>
        </a:p>
      </dgm:t>
    </dgm:pt>
    <dgm:pt modelId="{459C0DF3-A947-41EF-8A53-06F575AD9AC5}">
      <dgm:prSet/>
      <dgm:spPr/>
      <dgm:t>
        <a:bodyPr/>
        <a:lstStyle/>
        <a:p>
          <a:pPr rtl="0"/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povećanim</a:t>
          </a:r>
          <a:r>
            <a:rPr lang="en-US" dirty="0" smtClean="0"/>
            <a:t> </a:t>
          </a:r>
          <a:r>
            <a:rPr lang="en-US" dirty="0" err="1" smtClean="0"/>
            <a:t>rizikom</a:t>
          </a:r>
          <a:r>
            <a:rPr lang="en-US" dirty="0" smtClean="0"/>
            <a:t> od </a:t>
          </a:r>
          <a:r>
            <a:rPr lang="en-US" dirty="0" err="1" smtClean="0"/>
            <a:t>izbijanja</a:t>
          </a:r>
          <a:r>
            <a:rPr lang="en-US" dirty="0" smtClean="0"/>
            <a:t> </a:t>
          </a:r>
          <a:r>
            <a:rPr lang="en-US" dirty="0" err="1" smtClean="0"/>
            <a:t>požara</a:t>
          </a:r>
          <a:r>
            <a:rPr lang="sr-Latn-RS" dirty="0" smtClean="0"/>
            <a:t> </a:t>
          </a:r>
          <a:endParaRPr lang="en-US" dirty="0"/>
        </a:p>
      </dgm:t>
    </dgm:pt>
    <dgm:pt modelId="{E50BCDCA-920F-4146-A7DE-789AAB6DB193}" type="parTrans" cxnId="{94CA5236-D38D-4770-879B-270D7A0E2D21}">
      <dgm:prSet/>
      <dgm:spPr/>
      <dgm:t>
        <a:bodyPr/>
        <a:lstStyle/>
        <a:p>
          <a:endParaRPr lang="en-US"/>
        </a:p>
      </dgm:t>
    </dgm:pt>
    <dgm:pt modelId="{EDE561E7-E1B6-4C78-9AE1-44493DAE5E55}" type="sibTrans" cxnId="{94CA5236-D38D-4770-879B-270D7A0E2D21}">
      <dgm:prSet/>
      <dgm:spPr/>
      <dgm:t>
        <a:bodyPr/>
        <a:lstStyle/>
        <a:p>
          <a:endParaRPr lang="en-US"/>
        </a:p>
      </dgm:t>
    </dgm:pt>
    <dgm:pt modelId="{11FD9610-82A1-4858-8306-1FA92B794DD8}">
      <dgm:prSet/>
      <dgm:spPr/>
      <dgm:t>
        <a:bodyPr/>
        <a:lstStyle/>
        <a:p>
          <a:pPr rtl="0"/>
          <a:r>
            <a:rPr lang="en-US" b="1" dirty="0" err="1" smtClean="0"/>
            <a:t>druga</a:t>
          </a:r>
          <a:r>
            <a:rPr lang="en-US" b="1" dirty="0" smtClean="0"/>
            <a:t> </a:t>
          </a:r>
          <a:r>
            <a:rPr lang="en-US" b="1" dirty="0" err="1" smtClean="0"/>
            <a:t>kategorija</a:t>
          </a:r>
          <a:r>
            <a:rPr lang="en-US" b="1" dirty="0" smtClean="0"/>
            <a:t> </a:t>
          </a:r>
          <a:r>
            <a:rPr lang="en-US" b="1" dirty="0" err="1" smtClean="0"/>
            <a:t>ugroženosti</a:t>
          </a:r>
          <a:r>
            <a:rPr lang="en-US" b="1" dirty="0" smtClean="0"/>
            <a:t> od </a:t>
          </a:r>
          <a:r>
            <a:rPr lang="en-US" b="1" dirty="0" err="1" smtClean="0"/>
            <a:t>požara</a:t>
          </a:r>
          <a:endParaRPr lang="en-US" b="1" dirty="0"/>
        </a:p>
      </dgm:t>
    </dgm:pt>
    <dgm:pt modelId="{A28B0FC1-70F5-47CC-999A-66FC4DA561B0}" type="parTrans" cxnId="{1B978269-CDA7-4D20-BA4A-64065CF3714E}">
      <dgm:prSet/>
      <dgm:spPr/>
      <dgm:t>
        <a:bodyPr/>
        <a:lstStyle/>
        <a:p>
          <a:endParaRPr lang="en-US"/>
        </a:p>
      </dgm:t>
    </dgm:pt>
    <dgm:pt modelId="{46863734-725C-44A5-809E-626868A44230}" type="sibTrans" cxnId="{1B978269-CDA7-4D20-BA4A-64065CF3714E}">
      <dgm:prSet/>
      <dgm:spPr/>
      <dgm:t>
        <a:bodyPr/>
        <a:lstStyle/>
        <a:p>
          <a:endParaRPr lang="en-US"/>
        </a:p>
      </dgm:t>
    </dgm:pt>
    <dgm:pt modelId="{222286C2-2629-44FA-96C1-F9A7C5017036}">
      <dgm:prSet/>
      <dgm:spPr/>
      <dgm:t>
        <a:bodyPr/>
        <a:lstStyle/>
        <a:p>
          <a:pPr rtl="0"/>
          <a:r>
            <a:rPr lang="en-US" dirty="0" err="1" smtClean="0"/>
            <a:t>sa</a:t>
          </a:r>
          <a:r>
            <a:rPr lang="en-US" dirty="0" smtClean="0"/>
            <a:t> </a:t>
          </a:r>
          <a:r>
            <a:rPr lang="en-US" dirty="0" err="1" smtClean="0"/>
            <a:t>izvesnim</a:t>
          </a:r>
          <a:r>
            <a:rPr lang="en-US" dirty="0" smtClean="0"/>
            <a:t> </a:t>
          </a:r>
          <a:r>
            <a:rPr lang="en-US" dirty="0" err="1" smtClean="0"/>
            <a:t>rizikom</a:t>
          </a:r>
          <a:r>
            <a:rPr lang="en-US" dirty="0" smtClean="0"/>
            <a:t> od </a:t>
          </a:r>
          <a:r>
            <a:rPr lang="en-US" dirty="0" err="1" smtClean="0"/>
            <a:t>izbijanja</a:t>
          </a:r>
          <a:r>
            <a:rPr lang="en-US" dirty="0" smtClean="0"/>
            <a:t> </a:t>
          </a:r>
          <a:r>
            <a:rPr lang="en-US" dirty="0" err="1" smtClean="0"/>
            <a:t>požara</a:t>
          </a:r>
          <a:r>
            <a:rPr lang="sr-Latn-RS" dirty="0" smtClean="0"/>
            <a:t> </a:t>
          </a:r>
          <a:endParaRPr lang="en-US" dirty="0"/>
        </a:p>
      </dgm:t>
    </dgm:pt>
    <dgm:pt modelId="{38415ED4-18E6-4C0A-8C1A-C77251CBC400}" type="parTrans" cxnId="{D358CAC6-D988-434C-A5B8-1FC09008AAC0}">
      <dgm:prSet/>
      <dgm:spPr/>
      <dgm:t>
        <a:bodyPr/>
        <a:lstStyle/>
        <a:p>
          <a:endParaRPr lang="en-US"/>
        </a:p>
      </dgm:t>
    </dgm:pt>
    <dgm:pt modelId="{9C364BAC-CC11-4A94-A1D2-1BFDBCA081CD}" type="sibTrans" cxnId="{D358CAC6-D988-434C-A5B8-1FC09008AAC0}">
      <dgm:prSet/>
      <dgm:spPr/>
      <dgm:t>
        <a:bodyPr/>
        <a:lstStyle/>
        <a:p>
          <a:endParaRPr lang="en-US"/>
        </a:p>
      </dgm:t>
    </dgm:pt>
    <dgm:pt modelId="{46EFEE57-1BF9-4C8F-ABD9-43882D5806FC}">
      <dgm:prSet/>
      <dgm:spPr/>
      <dgm:t>
        <a:bodyPr/>
        <a:lstStyle/>
        <a:p>
          <a:pPr rtl="0"/>
          <a:r>
            <a:rPr lang="en-US" b="1" dirty="0" err="1" smtClean="0"/>
            <a:t>treća</a:t>
          </a:r>
          <a:r>
            <a:rPr lang="en-US" b="1" dirty="0" smtClean="0"/>
            <a:t> </a:t>
          </a:r>
          <a:r>
            <a:rPr lang="en-US" b="1" dirty="0" err="1" smtClean="0"/>
            <a:t>kategorija</a:t>
          </a:r>
          <a:r>
            <a:rPr lang="en-US" b="1" dirty="0" smtClean="0"/>
            <a:t> </a:t>
          </a:r>
          <a:r>
            <a:rPr lang="en-US" b="1" dirty="0" err="1" smtClean="0"/>
            <a:t>ugroženosti</a:t>
          </a:r>
          <a:r>
            <a:rPr lang="en-US" b="1" dirty="0" smtClean="0"/>
            <a:t> od </a:t>
          </a:r>
          <a:r>
            <a:rPr lang="en-US" b="1" dirty="0" err="1" smtClean="0"/>
            <a:t>požara</a:t>
          </a:r>
          <a:endParaRPr lang="en-US" b="1" dirty="0"/>
        </a:p>
      </dgm:t>
    </dgm:pt>
    <dgm:pt modelId="{7F71E78E-6C84-41F1-AB44-39A68F667300}" type="parTrans" cxnId="{2E37CC6C-F49D-48E1-A66F-C7321FBF486D}">
      <dgm:prSet/>
      <dgm:spPr/>
      <dgm:t>
        <a:bodyPr/>
        <a:lstStyle/>
        <a:p>
          <a:endParaRPr lang="en-US"/>
        </a:p>
      </dgm:t>
    </dgm:pt>
    <dgm:pt modelId="{2932F076-F885-46DE-959E-238568FF75F5}" type="sibTrans" cxnId="{2E37CC6C-F49D-48E1-A66F-C7321FBF486D}">
      <dgm:prSet/>
      <dgm:spPr/>
      <dgm:t>
        <a:bodyPr/>
        <a:lstStyle/>
        <a:p>
          <a:endParaRPr lang="en-US"/>
        </a:p>
      </dgm:t>
    </dgm:pt>
    <dgm:pt modelId="{7A927C1F-FC67-4C8A-ACFE-0C27D16AB6ED}" type="pres">
      <dgm:prSet presAssocID="{A31CB3BB-D6B9-4CD5-A8C1-74E1488F4F6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DBA3C90-683D-420C-BA97-A68C6EE33395}" type="pres">
      <dgm:prSet presAssocID="{14A12851-23BA-48F4-8C69-812B3D4B4D07}" presName="root" presStyleCnt="0"/>
      <dgm:spPr/>
    </dgm:pt>
    <dgm:pt modelId="{AD933CE3-2C57-482F-A03E-69A097EA7384}" type="pres">
      <dgm:prSet presAssocID="{14A12851-23BA-48F4-8C69-812B3D4B4D07}" presName="rootComposite" presStyleCnt="0"/>
      <dgm:spPr/>
    </dgm:pt>
    <dgm:pt modelId="{5E1FEC62-A70F-4799-96D7-682C78E1AC56}" type="pres">
      <dgm:prSet presAssocID="{14A12851-23BA-48F4-8C69-812B3D4B4D07}" presName="rootText" presStyleLbl="node1" presStyleIdx="0" presStyleCnt="3"/>
      <dgm:spPr/>
      <dgm:t>
        <a:bodyPr/>
        <a:lstStyle/>
        <a:p>
          <a:endParaRPr lang="en-US"/>
        </a:p>
      </dgm:t>
    </dgm:pt>
    <dgm:pt modelId="{FCD112C4-318A-41C8-ABD5-B4959272217A}" type="pres">
      <dgm:prSet presAssocID="{14A12851-23BA-48F4-8C69-812B3D4B4D07}" presName="rootConnector" presStyleLbl="node1" presStyleIdx="0" presStyleCnt="3"/>
      <dgm:spPr/>
      <dgm:t>
        <a:bodyPr/>
        <a:lstStyle/>
        <a:p>
          <a:endParaRPr lang="en-US"/>
        </a:p>
      </dgm:t>
    </dgm:pt>
    <dgm:pt modelId="{76DA4326-EF61-4C34-B8C1-59A10174E694}" type="pres">
      <dgm:prSet presAssocID="{14A12851-23BA-48F4-8C69-812B3D4B4D07}" presName="childShape" presStyleCnt="0"/>
      <dgm:spPr/>
    </dgm:pt>
    <dgm:pt modelId="{8B7CEC59-CF5A-43F8-B001-24BE47BD6FD7}" type="pres">
      <dgm:prSet presAssocID="{284B6CFA-919A-423C-A404-73CE9A90272C}" presName="Name13" presStyleLbl="parChTrans1D2" presStyleIdx="0" presStyleCnt="3"/>
      <dgm:spPr/>
      <dgm:t>
        <a:bodyPr/>
        <a:lstStyle/>
        <a:p>
          <a:endParaRPr lang="en-US"/>
        </a:p>
      </dgm:t>
    </dgm:pt>
    <dgm:pt modelId="{02DF1F02-16FC-4C2A-9806-10F72D49C09B}" type="pres">
      <dgm:prSet presAssocID="{9A93EC10-8D48-4EB8-82FC-AE529BB8980B}" presName="childTex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4E1741-32D9-40DE-B0AB-2E440C0BFE23}" type="pres">
      <dgm:prSet presAssocID="{459C0DF3-A947-41EF-8A53-06F575AD9AC5}" presName="root" presStyleCnt="0"/>
      <dgm:spPr/>
    </dgm:pt>
    <dgm:pt modelId="{E9A0FAA4-2A01-4BF8-868A-BB5137F26F03}" type="pres">
      <dgm:prSet presAssocID="{459C0DF3-A947-41EF-8A53-06F575AD9AC5}" presName="rootComposite" presStyleCnt="0"/>
      <dgm:spPr/>
    </dgm:pt>
    <dgm:pt modelId="{5AFF496C-8D22-4410-ACE4-85E44EADB69B}" type="pres">
      <dgm:prSet presAssocID="{459C0DF3-A947-41EF-8A53-06F575AD9AC5}" presName="rootText" presStyleLbl="node1" presStyleIdx="1" presStyleCnt="3"/>
      <dgm:spPr/>
      <dgm:t>
        <a:bodyPr/>
        <a:lstStyle/>
        <a:p>
          <a:endParaRPr lang="en-US"/>
        </a:p>
      </dgm:t>
    </dgm:pt>
    <dgm:pt modelId="{148B9C28-DD73-4BFC-9A2F-522F67CF5258}" type="pres">
      <dgm:prSet presAssocID="{459C0DF3-A947-41EF-8A53-06F575AD9AC5}" presName="rootConnector" presStyleLbl="node1" presStyleIdx="1" presStyleCnt="3"/>
      <dgm:spPr/>
      <dgm:t>
        <a:bodyPr/>
        <a:lstStyle/>
        <a:p>
          <a:endParaRPr lang="en-US"/>
        </a:p>
      </dgm:t>
    </dgm:pt>
    <dgm:pt modelId="{9D0D474A-E11F-4BFF-B3F6-7F4227569F21}" type="pres">
      <dgm:prSet presAssocID="{459C0DF3-A947-41EF-8A53-06F575AD9AC5}" presName="childShape" presStyleCnt="0"/>
      <dgm:spPr/>
    </dgm:pt>
    <dgm:pt modelId="{380E072B-214E-4825-BC50-4B3A4C0CC623}" type="pres">
      <dgm:prSet presAssocID="{A28B0FC1-70F5-47CC-999A-66FC4DA561B0}" presName="Name13" presStyleLbl="parChTrans1D2" presStyleIdx="1" presStyleCnt="3"/>
      <dgm:spPr/>
      <dgm:t>
        <a:bodyPr/>
        <a:lstStyle/>
        <a:p>
          <a:endParaRPr lang="en-US"/>
        </a:p>
      </dgm:t>
    </dgm:pt>
    <dgm:pt modelId="{3CEB4123-F633-4C3C-95BA-00D552C79AE4}" type="pres">
      <dgm:prSet presAssocID="{11FD9610-82A1-4858-8306-1FA92B794DD8}" presName="childTex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09473-A2CC-4873-BE08-7B44D432E7CA}" type="pres">
      <dgm:prSet presAssocID="{222286C2-2629-44FA-96C1-F9A7C5017036}" presName="root" presStyleCnt="0"/>
      <dgm:spPr/>
    </dgm:pt>
    <dgm:pt modelId="{2AC581F3-3910-4BCB-A1E4-C192FA9BD90D}" type="pres">
      <dgm:prSet presAssocID="{222286C2-2629-44FA-96C1-F9A7C5017036}" presName="rootComposite" presStyleCnt="0"/>
      <dgm:spPr/>
    </dgm:pt>
    <dgm:pt modelId="{39BBC9D1-F947-4E36-9174-B0FF52FD5B7D}" type="pres">
      <dgm:prSet presAssocID="{222286C2-2629-44FA-96C1-F9A7C5017036}" presName="rootText" presStyleLbl="node1" presStyleIdx="2" presStyleCnt="3"/>
      <dgm:spPr/>
      <dgm:t>
        <a:bodyPr/>
        <a:lstStyle/>
        <a:p>
          <a:endParaRPr lang="en-US"/>
        </a:p>
      </dgm:t>
    </dgm:pt>
    <dgm:pt modelId="{BAD5C747-F64E-4A1D-9120-87B087492E9C}" type="pres">
      <dgm:prSet presAssocID="{222286C2-2629-44FA-96C1-F9A7C5017036}" presName="rootConnector" presStyleLbl="node1" presStyleIdx="2" presStyleCnt="3"/>
      <dgm:spPr/>
      <dgm:t>
        <a:bodyPr/>
        <a:lstStyle/>
        <a:p>
          <a:endParaRPr lang="en-US"/>
        </a:p>
      </dgm:t>
    </dgm:pt>
    <dgm:pt modelId="{8055156D-E85A-4945-A763-3039998E9986}" type="pres">
      <dgm:prSet presAssocID="{222286C2-2629-44FA-96C1-F9A7C5017036}" presName="childShape" presStyleCnt="0"/>
      <dgm:spPr/>
    </dgm:pt>
    <dgm:pt modelId="{5962499F-7B97-477E-9676-61FB06C6FB6E}" type="pres">
      <dgm:prSet presAssocID="{7F71E78E-6C84-41F1-AB44-39A68F667300}" presName="Name13" presStyleLbl="parChTrans1D2" presStyleIdx="2" presStyleCnt="3"/>
      <dgm:spPr/>
      <dgm:t>
        <a:bodyPr/>
        <a:lstStyle/>
        <a:p>
          <a:endParaRPr lang="en-US"/>
        </a:p>
      </dgm:t>
    </dgm:pt>
    <dgm:pt modelId="{589B4529-8C51-45DF-B73A-7F922EA26949}" type="pres">
      <dgm:prSet presAssocID="{46EFEE57-1BF9-4C8F-ABD9-43882D5806FC}" presName="childTex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C962C54-E587-4F62-939C-D53F5F5DD51D}" srcId="{A31CB3BB-D6B9-4CD5-A8C1-74E1488F4F62}" destId="{14A12851-23BA-48F4-8C69-812B3D4B4D07}" srcOrd="0" destOrd="0" parTransId="{B162E4A9-2BAC-4BA0-8F47-8D11A8C68DDA}" sibTransId="{051C9074-D88C-4533-BECF-1C83ADAEA548}"/>
    <dgm:cxn modelId="{B866529B-E775-4E50-B85C-F884BA866709}" type="presOf" srcId="{459C0DF3-A947-41EF-8A53-06F575AD9AC5}" destId="{5AFF496C-8D22-4410-ACE4-85E44EADB69B}" srcOrd="0" destOrd="0" presId="urn:microsoft.com/office/officeart/2005/8/layout/hierarchy3"/>
    <dgm:cxn modelId="{94CA5236-D38D-4770-879B-270D7A0E2D21}" srcId="{A31CB3BB-D6B9-4CD5-A8C1-74E1488F4F62}" destId="{459C0DF3-A947-41EF-8A53-06F575AD9AC5}" srcOrd="1" destOrd="0" parTransId="{E50BCDCA-920F-4146-A7DE-789AAB6DB193}" sibTransId="{EDE561E7-E1B6-4C78-9AE1-44493DAE5E55}"/>
    <dgm:cxn modelId="{D3BA5D31-8D2F-4F42-AF26-5F762DC8FB70}" type="presOf" srcId="{222286C2-2629-44FA-96C1-F9A7C5017036}" destId="{BAD5C747-F64E-4A1D-9120-87B087492E9C}" srcOrd="1" destOrd="0" presId="urn:microsoft.com/office/officeart/2005/8/layout/hierarchy3"/>
    <dgm:cxn modelId="{0B7094EA-B6FF-46FA-9340-264CF510F9A5}" type="presOf" srcId="{14A12851-23BA-48F4-8C69-812B3D4B4D07}" destId="{FCD112C4-318A-41C8-ABD5-B4959272217A}" srcOrd="1" destOrd="0" presId="urn:microsoft.com/office/officeart/2005/8/layout/hierarchy3"/>
    <dgm:cxn modelId="{1B978269-CDA7-4D20-BA4A-64065CF3714E}" srcId="{459C0DF3-A947-41EF-8A53-06F575AD9AC5}" destId="{11FD9610-82A1-4858-8306-1FA92B794DD8}" srcOrd="0" destOrd="0" parTransId="{A28B0FC1-70F5-47CC-999A-66FC4DA561B0}" sibTransId="{46863734-725C-44A5-809E-626868A44230}"/>
    <dgm:cxn modelId="{A12AF404-6B9A-4CDC-AE14-47B11F51AA62}" type="presOf" srcId="{284B6CFA-919A-423C-A404-73CE9A90272C}" destId="{8B7CEC59-CF5A-43F8-B001-24BE47BD6FD7}" srcOrd="0" destOrd="0" presId="urn:microsoft.com/office/officeart/2005/8/layout/hierarchy3"/>
    <dgm:cxn modelId="{553E72DA-3F15-4EA4-9B43-CA446A68856A}" type="presOf" srcId="{7F71E78E-6C84-41F1-AB44-39A68F667300}" destId="{5962499F-7B97-477E-9676-61FB06C6FB6E}" srcOrd="0" destOrd="0" presId="urn:microsoft.com/office/officeart/2005/8/layout/hierarchy3"/>
    <dgm:cxn modelId="{01714824-3778-492F-8038-55FA2F5391A9}" type="presOf" srcId="{14A12851-23BA-48F4-8C69-812B3D4B4D07}" destId="{5E1FEC62-A70F-4799-96D7-682C78E1AC56}" srcOrd="0" destOrd="0" presId="urn:microsoft.com/office/officeart/2005/8/layout/hierarchy3"/>
    <dgm:cxn modelId="{F2F94581-B324-43B2-B5B1-8B62C50157E3}" type="presOf" srcId="{11FD9610-82A1-4858-8306-1FA92B794DD8}" destId="{3CEB4123-F633-4C3C-95BA-00D552C79AE4}" srcOrd="0" destOrd="0" presId="urn:microsoft.com/office/officeart/2005/8/layout/hierarchy3"/>
    <dgm:cxn modelId="{DF153600-FF2C-4A29-AAE2-2CDECE8ACA17}" type="presOf" srcId="{222286C2-2629-44FA-96C1-F9A7C5017036}" destId="{39BBC9D1-F947-4E36-9174-B0FF52FD5B7D}" srcOrd="0" destOrd="0" presId="urn:microsoft.com/office/officeart/2005/8/layout/hierarchy3"/>
    <dgm:cxn modelId="{BA0B4D45-073D-4944-BDE4-046F0D288FAD}" type="presOf" srcId="{9A93EC10-8D48-4EB8-82FC-AE529BB8980B}" destId="{02DF1F02-16FC-4C2A-9806-10F72D49C09B}" srcOrd="0" destOrd="0" presId="urn:microsoft.com/office/officeart/2005/8/layout/hierarchy3"/>
    <dgm:cxn modelId="{D358CAC6-D988-434C-A5B8-1FC09008AAC0}" srcId="{A31CB3BB-D6B9-4CD5-A8C1-74E1488F4F62}" destId="{222286C2-2629-44FA-96C1-F9A7C5017036}" srcOrd="2" destOrd="0" parTransId="{38415ED4-18E6-4C0A-8C1A-C77251CBC400}" sibTransId="{9C364BAC-CC11-4A94-A1D2-1BFDBCA081CD}"/>
    <dgm:cxn modelId="{1938C89D-F8E9-484A-856C-A473641EF878}" type="presOf" srcId="{459C0DF3-A947-41EF-8A53-06F575AD9AC5}" destId="{148B9C28-DD73-4BFC-9A2F-522F67CF5258}" srcOrd="1" destOrd="0" presId="urn:microsoft.com/office/officeart/2005/8/layout/hierarchy3"/>
    <dgm:cxn modelId="{2E37CC6C-F49D-48E1-A66F-C7321FBF486D}" srcId="{222286C2-2629-44FA-96C1-F9A7C5017036}" destId="{46EFEE57-1BF9-4C8F-ABD9-43882D5806FC}" srcOrd="0" destOrd="0" parTransId="{7F71E78E-6C84-41F1-AB44-39A68F667300}" sibTransId="{2932F076-F885-46DE-959E-238568FF75F5}"/>
    <dgm:cxn modelId="{50BA97EE-DE84-4A2E-909D-E963BF10DB1F}" srcId="{14A12851-23BA-48F4-8C69-812B3D4B4D07}" destId="{9A93EC10-8D48-4EB8-82FC-AE529BB8980B}" srcOrd="0" destOrd="0" parTransId="{284B6CFA-919A-423C-A404-73CE9A90272C}" sibTransId="{5CFD9433-301E-4019-87EA-4A92BF8B0D5E}"/>
    <dgm:cxn modelId="{9BBCBADA-FBC8-4FF5-A3A5-D549D2C7B21D}" type="presOf" srcId="{A31CB3BB-D6B9-4CD5-A8C1-74E1488F4F62}" destId="{7A927C1F-FC67-4C8A-ACFE-0C27D16AB6ED}" srcOrd="0" destOrd="0" presId="urn:microsoft.com/office/officeart/2005/8/layout/hierarchy3"/>
    <dgm:cxn modelId="{F39DF321-A8E4-4AE5-A1A1-EC83AA3A03F6}" type="presOf" srcId="{A28B0FC1-70F5-47CC-999A-66FC4DA561B0}" destId="{380E072B-214E-4825-BC50-4B3A4C0CC623}" srcOrd="0" destOrd="0" presId="urn:microsoft.com/office/officeart/2005/8/layout/hierarchy3"/>
    <dgm:cxn modelId="{CE551077-1450-4981-BCDC-42426DF156A4}" type="presOf" srcId="{46EFEE57-1BF9-4C8F-ABD9-43882D5806FC}" destId="{589B4529-8C51-45DF-B73A-7F922EA26949}" srcOrd="0" destOrd="0" presId="urn:microsoft.com/office/officeart/2005/8/layout/hierarchy3"/>
    <dgm:cxn modelId="{FC263696-2BCE-44DB-9006-B6C9A0EE157A}" type="presParOf" srcId="{7A927C1F-FC67-4C8A-ACFE-0C27D16AB6ED}" destId="{FDBA3C90-683D-420C-BA97-A68C6EE33395}" srcOrd="0" destOrd="0" presId="urn:microsoft.com/office/officeart/2005/8/layout/hierarchy3"/>
    <dgm:cxn modelId="{C2E1BFAA-C887-456C-9550-B123EBB3B519}" type="presParOf" srcId="{FDBA3C90-683D-420C-BA97-A68C6EE33395}" destId="{AD933CE3-2C57-482F-A03E-69A097EA7384}" srcOrd="0" destOrd="0" presId="urn:microsoft.com/office/officeart/2005/8/layout/hierarchy3"/>
    <dgm:cxn modelId="{F461E54D-0A79-43BB-82F1-3DCFA5A14BDA}" type="presParOf" srcId="{AD933CE3-2C57-482F-A03E-69A097EA7384}" destId="{5E1FEC62-A70F-4799-96D7-682C78E1AC56}" srcOrd="0" destOrd="0" presId="urn:microsoft.com/office/officeart/2005/8/layout/hierarchy3"/>
    <dgm:cxn modelId="{7B136522-067F-42C2-89C9-9768731E95F2}" type="presParOf" srcId="{AD933CE3-2C57-482F-A03E-69A097EA7384}" destId="{FCD112C4-318A-41C8-ABD5-B4959272217A}" srcOrd="1" destOrd="0" presId="urn:microsoft.com/office/officeart/2005/8/layout/hierarchy3"/>
    <dgm:cxn modelId="{EE71B736-43E7-4617-A1F5-C59DCC2CA597}" type="presParOf" srcId="{FDBA3C90-683D-420C-BA97-A68C6EE33395}" destId="{76DA4326-EF61-4C34-B8C1-59A10174E694}" srcOrd="1" destOrd="0" presId="urn:microsoft.com/office/officeart/2005/8/layout/hierarchy3"/>
    <dgm:cxn modelId="{6C969567-20B0-4562-B434-04A0D0A24539}" type="presParOf" srcId="{76DA4326-EF61-4C34-B8C1-59A10174E694}" destId="{8B7CEC59-CF5A-43F8-B001-24BE47BD6FD7}" srcOrd="0" destOrd="0" presId="urn:microsoft.com/office/officeart/2005/8/layout/hierarchy3"/>
    <dgm:cxn modelId="{3678B2BD-730B-409A-B500-D27FB1443504}" type="presParOf" srcId="{76DA4326-EF61-4C34-B8C1-59A10174E694}" destId="{02DF1F02-16FC-4C2A-9806-10F72D49C09B}" srcOrd="1" destOrd="0" presId="urn:microsoft.com/office/officeart/2005/8/layout/hierarchy3"/>
    <dgm:cxn modelId="{A163FB55-EA5C-4B1E-9C76-0982217CB6D2}" type="presParOf" srcId="{7A927C1F-FC67-4C8A-ACFE-0C27D16AB6ED}" destId="{C24E1741-32D9-40DE-B0AB-2E440C0BFE23}" srcOrd="1" destOrd="0" presId="urn:microsoft.com/office/officeart/2005/8/layout/hierarchy3"/>
    <dgm:cxn modelId="{1398645E-8A45-454E-8245-7FEEE96F0499}" type="presParOf" srcId="{C24E1741-32D9-40DE-B0AB-2E440C0BFE23}" destId="{E9A0FAA4-2A01-4BF8-868A-BB5137F26F03}" srcOrd="0" destOrd="0" presId="urn:microsoft.com/office/officeart/2005/8/layout/hierarchy3"/>
    <dgm:cxn modelId="{5B5CC532-647D-4D89-B4DE-98E9E3097189}" type="presParOf" srcId="{E9A0FAA4-2A01-4BF8-868A-BB5137F26F03}" destId="{5AFF496C-8D22-4410-ACE4-85E44EADB69B}" srcOrd="0" destOrd="0" presId="urn:microsoft.com/office/officeart/2005/8/layout/hierarchy3"/>
    <dgm:cxn modelId="{C981FFCB-B6A3-4849-9E10-D90CF0523336}" type="presParOf" srcId="{E9A0FAA4-2A01-4BF8-868A-BB5137F26F03}" destId="{148B9C28-DD73-4BFC-9A2F-522F67CF5258}" srcOrd="1" destOrd="0" presId="urn:microsoft.com/office/officeart/2005/8/layout/hierarchy3"/>
    <dgm:cxn modelId="{870F55D8-27DC-42F1-8C75-420D0C5D1283}" type="presParOf" srcId="{C24E1741-32D9-40DE-B0AB-2E440C0BFE23}" destId="{9D0D474A-E11F-4BFF-B3F6-7F4227569F21}" srcOrd="1" destOrd="0" presId="urn:microsoft.com/office/officeart/2005/8/layout/hierarchy3"/>
    <dgm:cxn modelId="{3747E297-10F8-4F40-9EF7-D0C05407ADD4}" type="presParOf" srcId="{9D0D474A-E11F-4BFF-B3F6-7F4227569F21}" destId="{380E072B-214E-4825-BC50-4B3A4C0CC623}" srcOrd="0" destOrd="0" presId="urn:microsoft.com/office/officeart/2005/8/layout/hierarchy3"/>
    <dgm:cxn modelId="{82F3CF2E-2CA4-4FF7-A937-534CB8CBC2C4}" type="presParOf" srcId="{9D0D474A-E11F-4BFF-B3F6-7F4227569F21}" destId="{3CEB4123-F633-4C3C-95BA-00D552C79AE4}" srcOrd="1" destOrd="0" presId="urn:microsoft.com/office/officeart/2005/8/layout/hierarchy3"/>
    <dgm:cxn modelId="{EBE7DE3F-4B4A-42E3-8632-BE191356E76B}" type="presParOf" srcId="{7A927C1F-FC67-4C8A-ACFE-0C27D16AB6ED}" destId="{4B609473-A2CC-4873-BE08-7B44D432E7CA}" srcOrd="2" destOrd="0" presId="urn:microsoft.com/office/officeart/2005/8/layout/hierarchy3"/>
    <dgm:cxn modelId="{508BD841-3AB8-4C68-9B35-9B81EE41AAC4}" type="presParOf" srcId="{4B609473-A2CC-4873-BE08-7B44D432E7CA}" destId="{2AC581F3-3910-4BCB-A1E4-C192FA9BD90D}" srcOrd="0" destOrd="0" presId="urn:microsoft.com/office/officeart/2005/8/layout/hierarchy3"/>
    <dgm:cxn modelId="{54B9D658-D44D-49F6-9FA5-884F5DF52BBD}" type="presParOf" srcId="{2AC581F3-3910-4BCB-A1E4-C192FA9BD90D}" destId="{39BBC9D1-F947-4E36-9174-B0FF52FD5B7D}" srcOrd="0" destOrd="0" presId="urn:microsoft.com/office/officeart/2005/8/layout/hierarchy3"/>
    <dgm:cxn modelId="{0441D594-2506-4699-BBAF-F33801DAC6BC}" type="presParOf" srcId="{2AC581F3-3910-4BCB-A1E4-C192FA9BD90D}" destId="{BAD5C747-F64E-4A1D-9120-87B087492E9C}" srcOrd="1" destOrd="0" presId="urn:microsoft.com/office/officeart/2005/8/layout/hierarchy3"/>
    <dgm:cxn modelId="{0D1A194D-52CD-4E6A-B22C-7602A20CB7D1}" type="presParOf" srcId="{4B609473-A2CC-4873-BE08-7B44D432E7CA}" destId="{8055156D-E85A-4945-A763-3039998E9986}" srcOrd="1" destOrd="0" presId="urn:microsoft.com/office/officeart/2005/8/layout/hierarchy3"/>
    <dgm:cxn modelId="{01D03116-369D-44FE-9F68-631F8AD6B436}" type="presParOf" srcId="{8055156D-E85A-4945-A763-3039998E9986}" destId="{5962499F-7B97-477E-9676-61FB06C6FB6E}" srcOrd="0" destOrd="0" presId="urn:microsoft.com/office/officeart/2005/8/layout/hierarchy3"/>
    <dgm:cxn modelId="{21146914-F403-43AF-AA90-468CB5466DCA}" type="presParOf" srcId="{8055156D-E85A-4945-A763-3039998E9986}" destId="{589B4529-8C51-45DF-B73A-7F922EA2694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en-US" dirty="0" smtClean="0">
              <a:hlinkClick xmlns:r="http://schemas.openxmlformats.org/officeDocument/2006/relationships" r:id="rId1" action="ppaction://hlinkfile"/>
            </a:rPr>
            <a:t>Organizovanje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zaštite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od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požara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prema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ugroženosti</a:t>
          </a:r>
          <a:r>
            <a:rPr lang="en-US" dirty="0" smtClean="0">
              <a:hlinkClick xmlns:r="http://schemas.openxmlformats.org/officeDocument/2006/relationships" r:id="rId1" action="ppaction://hlinkfile"/>
            </a:rPr>
            <a:t> od </a:t>
          </a:r>
          <a:r>
            <a:rPr lang="en-US" dirty="0" err="1" smtClean="0">
              <a:hlinkClick xmlns:r="http://schemas.openxmlformats.org/officeDocument/2006/relationships" r:id="rId1" action="ppaction://hlinkfile"/>
            </a:rPr>
            <a:t>požara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E24C5F-DD5A-4CA5-B3B4-2FCB0AF20A71}" type="presOf" srcId="{96115CAB-95F9-406D-83F9-59D71365A63E}" destId="{846CC912-DA09-4A5B-894C-55D4C73093C6}" srcOrd="0" destOrd="0" presId="urn:microsoft.com/office/officeart/2005/8/layout/hProcess9"/>
    <dgm:cxn modelId="{63E7B9F5-8BA2-45BD-9D4A-C06BF6D80878}" type="presOf" srcId="{1B604725-2469-4F6F-8DEF-F8B52853E93B}" destId="{A65AF4EC-E7C3-4724-912D-4CF39D559156}" srcOrd="0" destOrd="0" presId="urn:microsoft.com/office/officeart/2005/8/layout/hProcess9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4FA6A036-1DB7-44D9-B0EB-19D6A1A003A2}" type="presOf" srcId="{0986BB16-F854-4078-B251-D9BDE041239B}" destId="{7DB760A1-ACEA-4FA9-9ACD-D65C8CDD1CED}" srcOrd="0" destOrd="0" presId="urn:microsoft.com/office/officeart/2005/8/layout/hProcess9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DEC257D5-3C5F-4323-8EBA-EC323968CD4C}" type="presOf" srcId="{9003BA1B-EB27-4607-A7B2-737583ABA304}" destId="{AB370539-92F9-4577-B276-B4681F093FD9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E230D5E6-38E6-4136-95E5-8C1E17757CFF}" type="presParOf" srcId="{7DB760A1-ACEA-4FA9-9ACD-D65C8CDD1CED}" destId="{AF92A2A3-3A56-49E2-9384-BEA76AC7FEAD}" srcOrd="0" destOrd="0" presId="urn:microsoft.com/office/officeart/2005/8/layout/hProcess9"/>
    <dgm:cxn modelId="{66AEB338-E270-417B-BF1D-63542E9613B4}" type="presParOf" srcId="{7DB760A1-ACEA-4FA9-9ACD-D65C8CDD1CED}" destId="{BAE5E0A0-950D-4450-BDE3-2F96571923DC}" srcOrd="1" destOrd="0" presId="urn:microsoft.com/office/officeart/2005/8/layout/hProcess9"/>
    <dgm:cxn modelId="{D181E112-9975-4284-8B21-025C6396342B}" type="presParOf" srcId="{BAE5E0A0-950D-4450-BDE3-2F96571923DC}" destId="{846CC912-DA09-4A5B-894C-55D4C73093C6}" srcOrd="0" destOrd="0" presId="urn:microsoft.com/office/officeart/2005/8/layout/hProcess9"/>
    <dgm:cxn modelId="{3B2E86D2-87D9-4F60-B1C7-47638097167A}" type="presParOf" srcId="{BAE5E0A0-950D-4450-BDE3-2F96571923DC}" destId="{8DFB49DD-AF3F-4B5B-BB4F-D884B885D4D8}" srcOrd="1" destOrd="0" presId="urn:microsoft.com/office/officeart/2005/8/layout/hProcess9"/>
    <dgm:cxn modelId="{54712B52-B573-4D0F-94CD-2037189E7033}" type="presParOf" srcId="{BAE5E0A0-950D-4450-BDE3-2F96571923DC}" destId="{A65AF4EC-E7C3-4724-912D-4CF39D559156}" srcOrd="2" destOrd="0" presId="urn:microsoft.com/office/officeart/2005/8/layout/hProcess9"/>
    <dgm:cxn modelId="{89C5A1F3-979F-424E-A456-AD093843C516}" type="presParOf" srcId="{BAE5E0A0-950D-4450-BDE3-2F96571923DC}" destId="{917B6EF9-8869-4CF2-9A98-945101752D67}" srcOrd="3" destOrd="0" presId="urn:microsoft.com/office/officeart/2005/8/layout/hProcess9"/>
    <dgm:cxn modelId="{639D0917-6D6D-4378-A26C-BA279F1CE08D}" type="presParOf" srcId="{BAE5E0A0-950D-4450-BDE3-2F96571923DC}" destId="{AB370539-92F9-4577-B276-B4681F093FD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986BB16-F854-4078-B251-D9BDE041239B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6115CAB-95F9-406D-83F9-59D71365A63E}">
      <dgm:prSet/>
      <dgm:spPr/>
      <dgm:t>
        <a:bodyPr/>
        <a:lstStyle/>
        <a:p>
          <a:pPr rtl="0"/>
          <a:r>
            <a:rPr lang="pl-PL" smtClean="0"/>
            <a:t>Zakon o zaštiti od požara</a:t>
          </a:r>
          <a:endParaRPr lang="en-US"/>
        </a:p>
      </dgm:t>
    </dgm:pt>
    <dgm:pt modelId="{C39FD309-F84C-4AFF-AA85-08D92F728308}" type="parTrans" cxnId="{C74B3760-04B3-47D7-9BCE-57F4BF83E597}">
      <dgm:prSet/>
      <dgm:spPr/>
      <dgm:t>
        <a:bodyPr/>
        <a:lstStyle/>
        <a:p>
          <a:endParaRPr lang="en-US"/>
        </a:p>
      </dgm:t>
    </dgm:pt>
    <dgm:pt modelId="{EE2F311A-F966-4912-9B41-87B5AC8371DC}" type="sibTrans" cxnId="{C74B3760-04B3-47D7-9BCE-57F4BF83E597}">
      <dgm:prSet/>
      <dgm:spPr/>
      <dgm:t>
        <a:bodyPr/>
        <a:lstStyle/>
        <a:p>
          <a:endParaRPr lang="en-US"/>
        </a:p>
      </dgm:t>
    </dgm:pt>
    <dgm:pt modelId="{1B604725-2469-4F6F-8DEF-F8B52853E93B}">
      <dgm:prSet/>
      <dgm:spPr/>
      <dgm:t>
        <a:bodyPr/>
        <a:lstStyle/>
        <a:p>
          <a:pPr rtl="0"/>
          <a:r>
            <a:rPr lang="pl-PL" dirty="0" smtClean="0"/>
            <a:t>Kategorizacija prema ugroženosti od požara</a:t>
          </a:r>
          <a:endParaRPr lang="en-US" dirty="0"/>
        </a:p>
      </dgm:t>
    </dgm:pt>
    <dgm:pt modelId="{2EFA10D2-B8FE-4F8C-85C1-924A1B383E42}" type="parTrans" cxnId="{950F02DC-20C6-4DDE-A0FC-6C0A8080C9CA}">
      <dgm:prSet/>
      <dgm:spPr/>
      <dgm:t>
        <a:bodyPr/>
        <a:lstStyle/>
        <a:p>
          <a:endParaRPr lang="en-US"/>
        </a:p>
      </dgm:t>
    </dgm:pt>
    <dgm:pt modelId="{F7E6D579-0FCA-45D3-886A-863531EEC063}" type="sibTrans" cxnId="{950F02DC-20C6-4DDE-A0FC-6C0A8080C9CA}">
      <dgm:prSet/>
      <dgm:spPr/>
      <dgm:t>
        <a:bodyPr/>
        <a:lstStyle/>
        <a:p>
          <a:endParaRPr lang="en-US"/>
        </a:p>
      </dgm:t>
    </dgm:pt>
    <dgm:pt modelId="{9003BA1B-EB27-4607-A7B2-737583ABA304}">
      <dgm:prSet/>
      <dgm:spPr/>
      <dgm:t>
        <a:bodyPr/>
        <a:lstStyle/>
        <a:p>
          <a:pPr rtl="0"/>
          <a:r>
            <a:rPr lang="en-US" dirty="0" smtClean="0"/>
            <a:t>Organizovanje </a:t>
          </a:r>
          <a:r>
            <a:rPr lang="en-US" dirty="0" err="1" smtClean="0"/>
            <a:t>zaštite</a:t>
          </a:r>
          <a:r>
            <a:rPr lang="en-US" dirty="0" smtClean="0"/>
            <a:t> od </a:t>
          </a:r>
          <a:r>
            <a:rPr lang="en-US" dirty="0" err="1" smtClean="0"/>
            <a:t>požara</a:t>
          </a:r>
          <a:r>
            <a:rPr lang="en-US" dirty="0" smtClean="0"/>
            <a:t> </a:t>
          </a:r>
          <a:r>
            <a:rPr lang="en-US" dirty="0" err="1" smtClean="0"/>
            <a:t>prema</a:t>
          </a:r>
          <a:r>
            <a:rPr lang="en-US" dirty="0" smtClean="0"/>
            <a:t> </a:t>
          </a:r>
          <a:r>
            <a:rPr lang="en-US" dirty="0" err="1" smtClean="0"/>
            <a:t>ugroženosti</a:t>
          </a:r>
          <a:r>
            <a:rPr lang="en-US" dirty="0" smtClean="0"/>
            <a:t> od </a:t>
          </a:r>
          <a:r>
            <a:rPr lang="en-US" dirty="0" err="1" smtClean="0"/>
            <a:t>požara</a:t>
          </a:r>
          <a:endParaRPr lang="en-US" dirty="0"/>
        </a:p>
      </dgm:t>
    </dgm:pt>
    <dgm:pt modelId="{5034855B-8DB1-437A-BC2D-045EF239F7F9}" type="parTrans" cxnId="{30C0283E-AF63-462C-8110-3F03828C4566}">
      <dgm:prSet/>
      <dgm:spPr/>
      <dgm:t>
        <a:bodyPr/>
        <a:lstStyle/>
        <a:p>
          <a:endParaRPr lang="en-US"/>
        </a:p>
      </dgm:t>
    </dgm:pt>
    <dgm:pt modelId="{963F6B73-5671-496D-BEB4-09E1D5E99CD0}" type="sibTrans" cxnId="{30C0283E-AF63-462C-8110-3F03828C4566}">
      <dgm:prSet/>
      <dgm:spPr/>
      <dgm:t>
        <a:bodyPr/>
        <a:lstStyle/>
        <a:p>
          <a:endParaRPr lang="en-US"/>
        </a:p>
      </dgm:t>
    </dgm:pt>
    <dgm:pt modelId="{725DA4A9-0880-45C4-B0C8-9067ECEEBFC7}">
      <dgm:prSet/>
      <dgm:spPr/>
      <dgm:t>
        <a:bodyPr/>
        <a:lstStyle/>
        <a:p>
          <a:pPr rtl="0"/>
          <a:r>
            <a:rPr lang="en-US" dirty="0" err="1" smtClean="0"/>
            <a:t>Angažovanje</a:t>
          </a:r>
          <a:r>
            <a:rPr lang="en-US" dirty="0" smtClean="0"/>
            <a:t> </a:t>
          </a:r>
          <a:r>
            <a:rPr lang="en-US" dirty="0" err="1" smtClean="0"/>
            <a:t>pravnog</a:t>
          </a:r>
          <a:r>
            <a:rPr lang="en-US" dirty="0" smtClean="0"/>
            <a:t> </a:t>
          </a:r>
          <a:r>
            <a:rPr lang="en-US" dirty="0" err="1" smtClean="0"/>
            <a:t>lica</a:t>
          </a:r>
          <a:r>
            <a:rPr lang="en-US" dirty="0" smtClean="0"/>
            <a:t> </a:t>
          </a:r>
          <a:r>
            <a:rPr lang="en-US" dirty="0" err="1" smtClean="0"/>
            <a:t>za</a:t>
          </a:r>
          <a:r>
            <a:rPr lang="en-US" dirty="0" smtClean="0"/>
            <a:t> </a:t>
          </a:r>
          <a:r>
            <a:rPr lang="en-US" dirty="0" err="1" smtClean="0"/>
            <a:t>obavljanje</a:t>
          </a:r>
          <a:r>
            <a:rPr lang="en-US" dirty="0" smtClean="0"/>
            <a:t> </a:t>
          </a:r>
          <a:r>
            <a:rPr lang="en-US" dirty="0" err="1" smtClean="0"/>
            <a:t>poslova</a:t>
          </a:r>
          <a:endParaRPr lang="en-US" dirty="0"/>
        </a:p>
      </dgm:t>
    </dgm:pt>
    <dgm:pt modelId="{4CEA0723-71D3-4F92-9331-9E1020C12C11}" type="parTrans" cxnId="{EB203FBD-E865-475B-83E2-058952A6FC8D}">
      <dgm:prSet/>
      <dgm:spPr/>
      <dgm:t>
        <a:bodyPr/>
        <a:lstStyle/>
        <a:p>
          <a:endParaRPr lang="en-US"/>
        </a:p>
      </dgm:t>
    </dgm:pt>
    <dgm:pt modelId="{F0AF4C08-D9B5-4078-9500-D9FEB30690A9}" type="sibTrans" cxnId="{EB203FBD-E865-475B-83E2-058952A6FC8D}">
      <dgm:prSet/>
      <dgm:spPr/>
      <dgm:t>
        <a:bodyPr/>
        <a:lstStyle/>
        <a:p>
          <a:endParaRPr lang="en-US"/>
        </a:p>
      </dgm:t>
    </dgm:pt>
    <dgm:pt modelId="{7DB760A1-ACEA-4FA9-9ACD-D65C8CDD1CED}" type="pres">
      <dgm:prSet presAssocID="{0986BB16-F854-4078-B251-D9BDE041239B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F92A2A3-3A56-49E2-9384-BEA76AC7FEAD}" type="pres">
      <dgm:prSet presAssocID="{0986BB16-F854-4078-B251-D9BDE041239B}" presName="arrow" presStyleLbl="bgShp" presStyleIdx="0" presStyleCnt="1"/>
      <dgm:spPr/>
    </dgm:pt>
    <dgm:pt modelId="{BAE5E0A0-950D-4450-BDE3-2F96571923DC}" type="pres">
      <dgm:prSet presAssocID="{0986BB16-F854-4078-B251-D9BDE041239B}" presName="linearProcess" presStyleCnt="0"/>
      <dgm:spPr/>
    </dgm:pt>
    <dgm:pt modelId="{846CC912-DA09-4A5B-894C-55D4C73093C6}" type="pres">
      <dgm:prSet presAssocID="{96115CAB-95F9-406D-83F9-59D71365A63E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FB49DD-AF3F-4B5B-BB4F-D884B885D4D8}" type="pres">
      <dgm:prSet presAssocID="{EE2F311A-F966-4912-9B41-87B5AC8371DC}" presName="sibTrans" presStyleCnt="0"/>
      <dgm:spPr/>
    </dgm:pt>
    <dgm:pt modelId="{A65AF4EC-E7C3-4724-912D-4CF39D559156}" type="pres">
      <dgm:prSet presAssocID="{1B604725-2469-4F6F-8DEF-F8B52853E93B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7B6EF9-8869-4CF2-9A98-945101752D67}" type="pres">
      <dgm:prSet presAssocID="{F7E6D579-0FCA-45D3-886A-863531EEC063}" presName="sibTrans" presStyleCnt="0"/>
      <dgm:spPr/>
    </dgm:pt>
    <dgm:pt modelId="{AB370539-92F9-4577-B276-B4681F093FD9}" type="pres">
      <dgm:prSet presAssocID="{9003BA1B-EB27-4607-A7B2-737583ABA304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C0378-1FB2-4927-8CF8-A977E046E8FD}" type="pres">
      <dgm:prSet presAssocID="{963F6B73-5671-496D-BEB4-09E1D5E99CD0}" presName="sibTrans" presStyleCnt="0"/>
      <dgm:spPr/>
    </dgm:pt>
    <dgm:pt modelId="{7C8E1825-9D38-4D39-A34D-EFC229BF7F61}" type="pres">
      <dgm:prSet presAssocID="{725DA4A9-0880-45C4-B0C8-9067ECEEBFC7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300B7D-1E9F-41A0-8821-210807C64031}" type="presOf" srcId="{96115CAB-95F9-406D-83F9-59D71365A63E}" destId="{846CC912-DA09-4A5B-894C-55D4C73093C6}" srcOrd="0" destOrd="0" presId="urn:microsoft.com/office/officeart/2005/8/layout/hProcess9"/>
    <dgm:cxn modelId="{15AB426B-34C0-473E-8289-57B62F60C6A2}" type="presOf" srcId="{9003BA1B-EB27-4607-A7B2-737583ABA304}" destId="{AB370539-92F9-4577-B276-B4681F093FD9}" srcOrd="0" destOrd="0" presId="urn:microsoft.com/office/officeart/2005/8/layout/hProcess9"/>
    <dgm:cxn modelId="{F2DE5D32-CF5A-4C3F-AC55-2DDEB958F2D9}" type="presOf" srcId="{0986BB16-F854-4078-B251-D9BDE041239B}" destId="{7DB760A1-ACEA-4FA9-9ACD-D65C8CDD1CED}" srcOrd="0" destOrd="0" presId="urn:microsoft.com/office/officeart/2005/8/layout/hProcess9"/>
    <dgm:cxn modelId="{30C0283E-AF63-462C-8110-3F03828C4566}" srcId="{0986BB16-F854-4078-B251-D9BDE041239B}" destId="{9003BA1B-EB27-4607-A7B2-737583ABA304}" srcOrd="2" destOrd="0" parTransId="{5034855B-8DB1-437A-BC2D-045EF239F7F9}" sibTransId="{963F6B73-5671-496D-BEB4-09E1D5E99CD0}"/>
    <dgm:cxn modelId="{C74B3760-04B3-47D7-9BCE-57F4BF83E597}" srcId="{0986BB16-F854-4078-B251-D9BDE041239B}" destId="{96115CAB-95F9-406D-83F9-59D71365A63E}" srcOrd="0" destOrd="0" parTransId="{C39FD309-F84C-4AFF-AA85-08D92F728308}" sibTransId="{EE2F311A-F966-4912-9B41-87B5AC8371DC}"/>
    <dgm:cxn modelId="{4A0FB56B-7674-423D-827B-A9D1CFBDFB6C}" type="presOf" srcId="{725DA4A9-0880-45C4-B0C8-9067ECEEBFC7}" destId="{7C8E1825-9D38-4D39-A34D-EFC229BF7F61}" srcOrd="0" destOrd="0" presId="urn:microsoft.com/office/officeart/2005/8/layout/hProcess9"/>
    <dgm:cxn modelId="{950F02DC-20C6-4DDE-A0FC-6C0A8080C9CA}" srcId="{0986BB16-F854-4078-B251-D9BDE041239B}" destId="{1B604725-2469-4F6F-8DEF-F8B52853E93B}" srcOrd="1" destOrd="0" parTransId="{2EFA10D2-B8FE-4F8C-85C1-924A1B383E42}" sibTransId="{F7E6D579-0FCA-45D3-886A-863531EEC063}"/>
    <dgm:cxn modelId="{8A35AABC-E70B-41A0-8B1D-3C7B05708E76}" type="presOf" srcId="{1B604725-2469-4F6F-8DEF-F8B52853E93B}" destId="{A65AF4EC-E7C3-4724-912D-4CF39D559156}" srcOrd="0" destOrd="0" presId="urn:microsoft.com/office/officeart/2005/8/layout/hProcess9"/>
    <dgm:cxn modelId="{EB203FBD-E865-475B-83E2-058952A6FC8D}" srcId="{0986BB16-F854-4078-B251-D9BDE041239B}" destId="{725DA4A9-0880-45C4-B0C8-9067ECEEBFC7}" srcOrd="3" destOrd="0" parTransId="{4CEA0723-71D3-4F92-9331-9E1020C12C11}" sibTransId="{F0AF4C08-D9B5-4078-9500-D9FEB30690A9}"/>
    <dgm:cxn modelId="{D40843F2-D066-4197-9452-8144C80FB4F9}" type="presParOf" srcId="{7DB760A1-ACEA-4FA9-9ACD-D65C8CDD1CED}" destId="{AF92A2A3-3A56-49E2-9384-BEA76AC7FEAD}" srcOrd="0" destOrd="0" presId="urn:microsoft.com/office/officeart/2005/8/layout/hProcess9"/>
    <dgm:cxn modelId="{EDAD8D46-67CA-4CC2-BA26-4E6C7308560D}" type="presParOf" srcId="{7DB760A1-ACEA-4FA9-9ACD-D65C8CDD1CED}" destId="{BAE5E0A0-950D-4450-BDE3-2F96571923DC}" srcOrd="1" destOrd="0" presId="urn:microsoft.com/office/officeart/2005/8/layout/hProcess9"/>
    <dgm:cxn modelId="{F87A1841-8787-46C7-AF56-B21BFFA71067}" type="presParOf" srcId="{BAE5E0A0-950D-4450-BDE3-2F96571923DC}" destId="{846CC912-DA09-4A5B-894C-55D4C73093C6}" srcOrd="0" destOrd="0" presId="urn:microsoft.com/office/officeart/2005/8/layout/hProcess9"/>
    <dgm:cxn modelId="{68394574-D932-44D7-A644-0855EDFB2370}" type="presParOf" srcId="{BAE5E0A0-950D-4450-BDE3-2F96571923DC}" destId="{8DFB49DD-AF3F-4B5B-BB4F-D884B885D4D8}" srcOrd="1" destOrd="0" presId="urn:microsoft.com/office/officeart/2005/8/layout/hProcess9"/>
    <dgm:cxn modelId="{0E187445-BB8D-42DD-9C08-E4087D485318}" type="presParOf" srcId="{BAE5E0A0-950D-4450-BDE3-2F96571923DC}" destId="{A65AF4EC-E7C3-4724-912D-4CF39D559156}" srcOrd="2" destOrd="0" presId="urn:microsoft.com/office/officeart/2005/8/layout/hProcess9"/>
    <dgm:cxn modelId="{B7042175-0077-4099-9D64-CD9F4894B357}" type="presParOf" srcId="{BAE5E0A0-950D-4450-BDE3-2F96571923DC}" destId="{917B6EF9-8869-4CF2-9A98-945101752D67}" srcOrd="3" destOrd="0" presId="urn:microsoft.com/office/officeart/2005/8/layout/hProcess9"/>
    <dgm:cxn modelId="{F3D53FEA-1B46-4E45-AFA4-4D9C0935FCEC}" type="presParOf" srcId="{BAE5E0A0-950D-4450-BDE3-2F96571923DC}" destId="{AB370539-92F9-4577-B276-B4681F093FD9}" srcOrd="4" destOrd="0" presId="urn:microsoft.com/office/officeart/2005/8/layout/hProcess9"/>
    <dgm:cxn modelId="{0BDBFDD7-0D42-457A-B5D4-CAFE5BE5F47B}" type="presParOf" srcId="{BAE5E0A0-950D-4450-BDE3-2F96571923DC}" destId="{002C0378-1FB2-4927-8CF8-A977E046E8FD}" srcOrd="5" destOrd="0" presId="urn:microsoft.com/office/officeart/2005/8/layout/hProcess9"/>
    <dgm:cxn modelId="{8CBA146C-7C46-4459-94CC-ABF71C808A81}" type="presParOf" srcId="{BAE5E0A0-950D-4450-BDE3-2F96571923DC}" destId="{7C8E1825-9D38-4D39-A34D-EFC229BF7F6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B3717A-1AD1-4F4C-B97B-8A029BD75C90}">
      <dsp:nvSpPr>
        <dsp:cNvPr id="0" name=""/>
        <dsp:cNvSpPr/>
      </dsp:nvSpPr>
      <dsp:spPr>
        <a:xfrm>
          <a:off x="1850707" y="0"/>
          <a:ext cx="4533900" cy="4533900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19B47-EA64-4535-A150-3A41394127A5}">
      <dsp:nvSpPr>
        <dsp:cNvPr id="0" name=""/>
        <dsp:cNvSpPr/>
      </dsp:nvSpPr>
      <dsp:spPr>
        <a:xfrm>
          <a:off x="4117657" y="453832"/>
          <a:ext cx="2947035" cy="8058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Predmet zakona</a:t>
          </a:r>
          <a:endParaRPr lang="en-US" sz="1900" kern="1200" dirty="0"/>
        </a:p>
      </dsp:txBody>
      <dsp:txXfrm>
        <a:off x="4156994" y="493169"/>
        <a:ext cx="2868361" cy="727155"/>
      </dsp:txXfrm>
    </dsp:sp>
    <dsp:sp modelId="{BE44638D-37FC-4812-9EF9-2F94960FCA6D}">
      <dsp:nvSpPr>
        <dsp:cNvPr id="0" name=""/>
        <dsp:cNvSpPr/>
      </dsp:nvSpPr>
      <dsp:spPr>
        <a:xfrm>
          <a:off x="4117657" y="1360391"/>
          <a:ext cx="2947035" cy="8058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shade val="50000"/>
              <a:hueOff val="129345"/>
              <a:satOff val="-7175"/>
              <a:lumOff val="217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Subjekti zaštite od požara</a:t>
          </a:r>
          <a:endParaRPr lang="en-US" sz="1900" kern="1200" dirty="0"/>
        </a:p>
      </dsp:txBody>
      <dsp:txXfrm>
        <a:off x="4156994" y="1399728"/>
        <a:ext cx="2868361" cy="727155"/>
      </dsp:txXfrm>
    </dsp:sp>
    <dsp:sp modelId="{5232A833-4012-4B4D-BFB0-E35C387D82FA}">
      <dsp:nvSpPr>
        <dsp:cNvPr id="0" name=""/>
        <dsp:cNvSpPr/>
      </dsp:nvSpPr>
      <dsp:spPr>
        <a:xfrm>
          <a:off x="4117657" y="2266950"/>
          <a:ext cx="2947035" cy="8058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shade val="50000"/>
              <a:hueOff val="258691"/>
              <a:satOff val="-14349"/>
              <a:lumOff val="4359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dirty="0" smtClean="0"/>
            <a:t>Kategorizacija prema ugroženosti od požara</a:t>
          </a:r>
          <a:endParaRPr lang="en-US" sz="1900" kern="1200" dirty="0"/>
        </a:p>
      </dsp:txBody>
      <dsp:txXfrm>
        <a:off x="4156994" y="2306287"/>
        <a:ext cx="2868361" cy="727155"/>
      </dsp:txXfrm>
    </dsp:sp>
    <dsp:sp modelId="{1EF8B78E-1ED9-45E5-9A52-63840DD08BCF}">
      <dsp:nvSpPr>
        <dsp:cNvPr id="0" name=""/>
        <dsp:cNvSpPr/>
      </dsp:nvSpPr>
      <dsp:spPr>
        <a:xfrm>
          <a:off x="4117657" y="3173508"/>
          <a:ext cx="2947035" cy="80582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shade val="50000"/>
              <a:hueOff val="129345"/>
              <a:satOff val="-7175"/>
              <a:lumOff val="2179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kern="1200" smtClean="0"/>
            <a:t>Kaznene odredbe</a:t>
          </a:r>
          <a:endParaRPr lang="en-US" sz="1900" kern="1200"/>
        </a:p>
      </dsp:txBody>
      <dsp:txXfrm>
        <a:off x="4156994" y="3212845"/>
        <a:ext cx="2868361" cy="72715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2A2A3-3A56-49E2-9384-BEA76AC7FEAD}">
      <dsp:nvSpPr>
        <dsp:cNvPr id="0" name=""/>
        <dsp:cNvSpPr/>
      </dsp:nvSpPr>
      <dsp:spPr>
        <a:xfrm>
          <a:off x="668654" y="0"/>
          <a:ext cx="7578090" cy="1854200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CC912-DA09-4A5B-894C-55D4C73093C6}">
      <dsp:nvSpPr>
        <dsp:cNvPr id="0" name=""/>
        <dsp:cNvSpPr/>
      </dsp:nvSpPr>
      <dsp:spPr>
        <a:xfrm>
          <a:off x="108" y="556259"/>
          <a:ext cx="4348869" cy="7416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Zakon o zaštiti od požara</a:t>
          </a:r>
          <a:endParaRPr lang="en-US" sz="2600" kern="1200"/>
        </a:p>
      </dsp:txBody>
      <dsp:txXfrm>
        <a:off x="36314" y="592465"/>
        <a:ext cx="4276457" cy="669268"/>
      </dsp:txXfrm>
    </dsp:sp>
    <dsp:sp modelId="{A65AF4EC-E7C3-4724-912D-4CF39D559156}">
      <dsp:nvSpPr>
        <dsp:cNvPr id="0" name=""/>
        <dsp:cNvSpPr/>
      </dsp:nvSpPr>
      <dsp:spPr>
        <a:xfrm>
          <a:off x="4566421" y="556259"/>
          <a:ext cx="4348869" cy="741680"/>
        </a:xfrm>
        <a:prstGeom prst="roundRect">
          <a:avLst/>
        </a:prstGeom>
        <a:solidFill>
          <a:schemeClr val="accent3">
            <a:hueOff val="2703983"/>
            <a:satOff val="-8997"/>
            <a:lumOff val="-4509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Predmet zakona</a:t>
          </a:r>
          <a:endParaRPr lang="en-US" sz="2600" kern="1200"/>
        </a:p>
      </dsp:txBody>
      <dsp:txXfrm>
        <a:off x="4602627" y="592465"/>
        <a:ext cx="4276457" cy="669268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050E7-80AB-49F0-8F59-EAF2EEE24948}">
      <dsp:nvSpPr>
        <dsp:cNvPr id="0" name=""/>
        <dsp:cNvSpPr/>
      </dsp:nvSpPr>
      <dsp:spPr>
        <a:xfrm>
          <a:off x="0" y="7860"/>
          <a:ext cx="8915400" cy="1432080"/>
        </a:xfrm>
        <a:prstGeom prst="roundRect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600" kern="1200" smtClean="0"/>
            <a:t>DUŽNI SU I OBAVEZNI DA SPROVODE ODREĐENE MERE ZAŠTITE OD POŽARA</a:t>
          </a:r>
          <a:endParaRPr lang="en-US" sz="3600" kern="1200"/>
        </a:p>
      </dsp:txBody>
      <dsp:txXfrm>
        <a:off x="69908" y="77768"/>
        <a:ext cx="8775584" cy="12922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2A2A3-3A56-49E2-9384-BEA76AC7FEAD}">
      <dsp:nvSpPr>
        <dsp:cNvPr id="0" name=""/>
        <dsp:cNvSpPr/>
      </dsp:nvSpPr>
      <dsp:spPr>
        <a:xfrm>
          <a:off x="668654" y="0"/>
          <a:ext cx="7578090" cy="1854200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6CC912-DA09-4A5B-894C-55D4C73093C6}">
      <dsp:nvSpPr>
        <dsp:cNvPr id="0" name=""/>
        <dsp:cNvSpPr/>
      </dsp:nvSpPr>
      <dsp:spPr>
        <a:xfrm>
          <a:off x="108" y="556259"/>
          <a:ext cx="4348869" cy="741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smtClean="0"/>
            <a:t>Zakon o zaštiti od požara</a:t>
          </a:r>
          <a:endParaRPr lang="en-US" sz="2600" kern="1200"/>
        </a:p>
      </dsp:txBody>
      <dsp:txXfrm>
        <a:off x="36314" y="592465"/>
        <a:ext cx="4276457" cy="669268"/>
      </dsp:txXfrm>
    </dsp:sp>
    <dsp:sp modelId="{A65AF4EC-E7C3-4724-912D-4CF39D559156}">
      <dsp:nvSpPr>
        <dsp:cNvPr id="0" name=""/>
        <dsp:cNvSpPr/>
      </dsp:nvSpPr>
      <dsp:spPr>
        <a:xfrm>
          <a:off x="4566421" y="556259"/>
          <a:ext cx="4348869" cy="741680"/>
        </a:xfrm>
        <a:prstGeom prst="roundRect">
          <a:avLst/>
        </a:prstGeom>
        <a:solidFill>
          <a:schemeClr val="accent2">
            <a:hueOff val="453165"/>
            <a:satOff val="-47993"/>
            <a:lumOff val="-117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600" kern="1200" dirty="0" smtClean="0"/>
            <a:t>Subjekti zaštite od požara</a:t>
          </a:r>
          <a:endParaRPr lang="en-US" sz="2600" kern="1200" dirty="0"/>
        </a:p>
      </dsp:txBody>
      <dsp:txXfrm>
        <a:off x="4602627" y="592465"/>
        <a:ext cx="4276457" cy="66926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9.xml"/><Relationship Id="rId3" Type="http://schemas.openxmlformats.org/officeDocument/2006/relationships/diagramLayout" Target="../diagrams/layout18.xml"/><Relationship Id="rId7" Type="http://schemas.openxmlformats.org/officeDocument/2006/relationships/diagramData" Target="../diagrams/data19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11" Type="http://schemas.microsoft.com/office/2007/relationships/diagramDrawing" Target="../diagrams/drawing19.xml"/><Relationship Id="rId5" Type="http://schemas.openxmlformats.org/officeDocument/2006/relationships/diagramColors" Target="../diagrams/colors18.xml"/><Relationship Id="rId10" Type="http://schemas.openxmlformats.org/officeDocument/2006/relationships/diagramColors" Target="../diagrams/colors19.xml"/><Relationship Id="rId4" Type="http://schemas.openxmlformats.org/officeDocument/2006/relationships/diagramQuickStyle" Target="../diagrams/quickStyle18.xml"/><Relationship Id="rId9" Type="http://schemas.openxmlformats.org/officeDocument/2006/relationships/diagramQuickStyle" Target="../diagrams/quickStyle1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1.xml"/><Relationship Id="rId3" Type="http://schemas.openxmlformats.org/officeDocument/2006/relationships/diagramLayout" Target="../diagrams/layout20.xml"/><Relationship Id="rId7" Type="http://schemas.openxmlformats.org/officeDocument/2006/relationships/diagramData" Target="../diagrams/data21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11" Type="http://schemas.microsoft.com/office/2007/relationships/diagramDrawing" Target="../diagrams/drawing21.xml"/><Relationship Id="rId5" Type="http://schemas.openxmlformats.org/officeDocument/2006/relationships/diagramColors" Target="../diagrams/colors20.xml"/><Relationship Id="rId10" Type="http://schemas.openxmlformats.org/officeDocument/2006/relationships/diagramColors" Target="../diagrams/colors21.xml"/><Relationship Id="rId4" Type="http://schemas.openxmlformats.org/officeDocument/2006/relationships/diagramQuickStyle" Target="../diagrams/quickStyle20.xml"/><Relationship Id="rId9" Type="http://schemas.openxmlformats.org/officeDocument/2006/relationships/diagramQuickStyle" Target="../diagrams/quickStyle2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4.xml"/><Relationship Id="rId2" Type="http://schemas.openxmlformats.org/officeDocument/2006/relationships/diagramData" Target="../diagrams/data2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4.xml"/><Relationship Id="rId5" Type="http://schemas.openxmlformats.org/officeDocument/2006/relationships/diagramColors" Target="../diagrams/colors24.xml"/><Relationship Id="rId4" Type="http://schemas.openxmlformats.org/officeDocument/2006/relationships/diagramQuickStyle" Target="../diagrams/quickStyle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955800"/>
            <a:ext cx="8915399" cy="2262781"/>
          </a:xfrm>
        </p:spPr>
        <p:txBody>
          <a:bodyPr/>
          <a:lstStyle/>
          <a:p>
            <a:r>
              <a:rPr lang="sr-Latn-RS" dirty="0" smtClean="0"/>
              <a:t>Sredstva i oprema za gašenje požara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218579"/>
            <a:ext cx="8915399" cy="1126283"/>
          </a:xfrm>
        </p:spPr>
        <p:txBody>
          <a:bodyPr/>
          <a:lstStyle/>
          <a:p>
            <a:r>
              <a:rPr lang="sr-Latn-RS" dirty="0" smtClean="0"/>
              <a:t>Osnovne akademske studije – zaštita na radu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589212" y="5662362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/>
              <a:t>Fakultet zaštite na radu u Nišu</a:t>
            </a:r>
          </a:p>
          <a:p>
            <a:pPr algn="ctr"/>
            <a:r>
              <a:rPr lang="sr-Latn-RS" dirty="0" smtClean="0"/>
              <a:t>Školska godina: 20</a:t>
            </a:r>
            <a:r>
              <a:rPr lang="en-US" dirty="0" smtClean="0"/>
              <a:t>2</a:t>
            </a:r>
            <a:r>
              <a:rPr lang="sr-Latn-RS" dirty="0" smtClean="0"/>
              <a:t>2/20</a:t>
            </a:r>
            <a:r>
              <a:rPr lang="en-US" dirty="0" smtClean="0"/>
              <a:t>2</a:t>
            </a:r>
            <a:r>
              <a:rPr lang="sr-Latn-RS" dirty="0" smtClean="0"/>
              <a:t>3 – </a:t>
            </a:r>
            <a:r>
              <a:rPr lang="sr-Latn-RS" dirty="0" smtClean="0"/>
              <a:t>prolećni semestar</a:t>
            </a:r>
            <a:endParaRPr lang="en-US" dirty="0" smtClean="0"/>
          </a:p>
          <a:p>
            <a:pPr algn="ctr"/>
            <a:r>
              <a:rPr lang="sr-Latn-RS" b="1" dirty="0" smtClean="0"/>
              <a:t>08</a:t>
            </a:r>
            <a:r>
              <a:rPr lang="en-US" b="1" dirty="0" smtClean="0"/>
              <a:t>.</a:t>
            </a:r>
            <a:r>
              <a:rPr lang="sr-Latn-RS" b="1" dirty="0" smtClean="0"/>
              <a:t>03</a:t>
            </a:r>
            <a:r>
              <a:rPr lang="en-US" b="1" dirty="0" smtClean="0"/>
              <a:t>.202</a:t>
            </a:r>
            <a:r>
              <a:rPr lang="sr-Latn-RS" b="1" dirty="0" smtClean="0"/>
              <a:t>3</a:t>
            </a:r>
            <a:r>
              <a:rPr lang="en-US" b="1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20622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Latn-RS" b="1" dirty="0" smtClean="0"/>
              <a:t>Vrste dokumenata koji se izrađuju za zaštitu od požara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82671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988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err="1"/>
              <a:t>Subjekti</a:t>
            </a:r>
            <a:r>
              <a:rPr lang="en-US" sz="2400" dirty="0"/>
              <a:t> u </a:t>
            </a:r>
            <a:r>
              <a:rPr lang="en-US" sz="2400" dirty="0" err="1"/>
              <a:t>prvoj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drugoj</a:t>
            </a:r>
            <a:r>
              <a:rPr lang="en-US" sz="2400" dirty="0"/>
              <a:t> </a:t>
            </a:r>
            <a:r>
              <a:rPr lang="en-US" sz="2400" dirty="0" err="1"/>
              <a:t>kategoriji</a:t>
            </a:r>
            <a:r>
              <a:rPr lang="en-US" sz="2400" dirty="0"/>
              <a:t> </a:t>
            </a:r>
            <a:r>
              <a:rPr lang="en-US" sz="2400" dirty="0" err="1"/>
              <a:t>ugroženosti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</a:t>
            </a:r>
            <a:r>
              <a:rPr lang="en-US" sz="2400" dirty="0" err="1"/>
              <a:t>obavezni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da </a:t>
            </a:r>
            <a:r>
              <a:rPr lang="en-US" sz="2400" dirty="0" err="1"/>
              <a:t>donesu</a:t>
            </a:r>
            <a:r>
              <a:rPr lang="en-US" sz="2400" dirty="0"/>
              <a:t> Plan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</a:t>
            </a:r>
            <a:r>
              <a:rPr lang="en-US" sz="2400" dirty="0" err="1" smtClean="0"/>
              <a:t>sadrži</a:t>
            </a:r>
            <a:r>
              <a:rPr lang="sr-Latn-RS" sz="2400" dirty="0" smtClean="0"/>
              <a:t>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prikaz </a:t>
            </a:r>
            <a:r>
              <a:rPr lang="sr-Latn-RS" sz="2200" dirty="0"/>
              <a:t>postojećeg stanja zaštite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procenu </a:t>
            </a:r>
            <a:r>
              <a:rPr lang="sr-Latn-RS" sz="2200" dirty="0"/>
              <a:t>ugroženosti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organizaciju </a:t>
            </a:r>
            <a:r>
              <a:rPr lang="sr-Latn-RS" sz="2200" dirty="0"/>
              <a:t>zaštite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predlog </a:t>
            </a:r>
            <a:r>
              <a:rPr lang="sr-Latn-RS" sz="2200" dirty="0"/>
              <a:t>tehničkih i organizacionih mera za otklanjanje nedostataka i unapređenje stanja zaštite od požara;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proračun </a:t>
            </a:r>
            <a:r>
              <a:rPr lang="sr-Latn-RS" sz="2200" dirty="0"/>
              <a:t>potrebnih finansijskih sredstava;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200" dirty="0" smtClean="0"/>
              <a:t>propisane </a:t>
            </a:r>
            <a:r>
              <a:rPr lang="sr-Latn-RS" sz="2200" dirty="0"/>
              <a:t>proračunske i grafičke priloge</a:t>
            </a:r>
            <a:r>
              <a:rPr lang="sr-Latn-RS" sz="2200" dirty="0" smtClean="0"/>
              <a:t>.</a:t>
            </a:r>
          </a:p>
          <a:p>
            <a:pPr algn="just"/>
            <a:r>
              <a:rPr lang="en-US" sz="2400" dirty="0"/>
              <a:t>U </a:t>
            </a:r>
            <a:r>
              <a:rPr lang="en-US" sz="2400" dirty="0" err="1"/>
              <a:t>Planu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 smtClean="0"/>
              <a:t>požara</a:t>
            </a:r>
            <a:r>
              <a:rPr lang="sr-Latn-RS" sz="2400" dirty="0" smtClean="0"/>
              <a:t> </a:t>
            </a:r>
            <a:r>
              <a:rPr lang="en-US" sz="2400" dirty="0" err="1" smtClean="0"/>
              <a:t>bliže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prikazuju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podaci</a:t>
            </a:r>
            <a:r>
              <a:rPr lang="en-US" sz="2400" dirty="0"/>
              <a:t> o </a:t>
            </a:r>
            <a:r>
              <a:rPr lang="en-US" sz="2400" dirty="0" err="1"/>
              <a:t>broju</a:t>
            </a:r>
            <a:r>
              <a:rPr lang="en-US" sz="2400" dirty="0"/>
              <a:t> </a:t>
            </a:r>
            <a:r>
              <a:rPr lang="en-US" sz="2400" dirty="0" err="1"/>
              <a:t>vatrogasaca</a:t>
            </a:r>
            <a:r>
              <a:rPr lang="en-US" sz="2400" dirty="0"/>
              <a:t>, </a:t>
            </a:r>
            <a:r>
              <a:rPr lang="en-US" sz="2400" dirty="0" err="1"/>
              <a:t>tehničkoj</a:t>
            </a:r>
            <a:r>
              <a:rPr lang="en-US" sz="2400" dirty="0"/>
              <a:t> </a:t>
            </a:r>
            <a:r>
              <a:rPr lang="en-US" sz="2400" dirty="0" err="1"/>
              <a:t>opremljenosti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obučenosti</a:t>
            </a:r>
            <a:r>
              <a:rPr lang="en-US" sz="2400" dirty="0"/>
              <a:t> </a:t>
            </a:r>
            <a:r>
              <a:rPr lang="en-US" sz="2400" dirty="0" err="1"/>
              <a:t>vatrogasne</a:t>
            </a:r>
            <a:r>
              <a:rPr lang="en-US" sz="2400" dirty="0"/>
              <a:t> </a:t>
            </a:r>
            <a:r>
              <a:rPr lang="en-US" sz="2400" dirty="0" err="1"/>
              <a:t>jedinice</a:t>
            </a:r>
            <a:r>
              <a:rPr lang="en-US" sz="2400" dirty="0"/>
              <a:t>,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organizaciji</a:t>
            </a:r>
            <a:r>
              <a:rPr lang="en-US" sz="2400" dirty="0"/>
              <a:t> </a:t>
            </a:r>
            <a:r>
              <a:rPr lang="en-US" sz="2400" dirty="0" err="1"/>
              <a:t>preventivnih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, </a:t>
            </a:r>
            <a:r>
              <a:rPr lang="en-US" sz="2400" dirty="0" err="1"/>
              <a:t>stalnog</a:t>
            </a:r>
            <a:r>
              <a:rPr lang="en-US" sz="2400" dirty="0"/>
              <a:t> </a:t>
            </a:r>
            <a:r>
              <a:rPr lang="en-US" sz="2400" dirty="0" err="1"/>
              <a:t>dežurstva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podaci</a:t>
            </a:r>
            <a:r>
              <a:rPr lang="en-US" sz="2400" dirty="0"/>
              <a:t> o </a:t>
            </a:r>
            <a:r>
              <a:rPr lang="en-US" sz="2400" dirty="0" err="1"/>
              <a:t>broju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osposobljenih</a:t>
            </a:r>
            <a:r>
              <a:rPr lang="en-US" sz="2400" dirty="0"/>
              <a:t> </a:t>
            </a:r>
            <a:r>
              <a:rPr lang="en-US" sz="2400" dirty="0" err="1"/>
              <a:t>lica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  <a:endParaRPr lang="sr-Latn-RS" sz="2400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18313445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981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sz="2400" dirty="0"/>
              <a:t>Vlasnik odnosno korisnik poslovnih, industrijskih i objekata javne namene, objekata blokovskog tipa i podzemnih garaža i objekata u trećoj kategoriji ugroženosti od požara i skupština zgrade odnosno savet zgrade u stambenim objektima donose Pravila zaštite od požara koja obuhvataju</a:t>
            </a:r>
            <a:r>
              <a:rPr lang="sr-Latn-RS" sz="2400" dirty="0" smtClean="0"/>
              <a:t>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organizaciju </a:t>
            </a:r>
            <a:r>
              <a:rPr lang="sr-Latn-RS" sz="2200" dirty="0"/>
              <a:t>tehnoloških procesa na način da rizik od izbijanja i širenja požara bude otklonjen, a da u slučaju njegovog izbijanja bude obezbeđena bezbedna evakuacija ljudi i imovine i sprečeno njegovo širenje;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zaštitu </a:t>
            </a:r>
            <a:r>
              <a:rPr lang="sr-Latn-RS" sz="2200" dirty="0"/>
              <a:t>od požara u zavisnosti od namene objekta sa potrebnim brojem lica osposobljenih za obavljanje poslova zaštite od požara;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donošenje </a:t>
            </a:r>
            <a:r>
              <a:rPr lang="sr-Latn-RS" sz="2200" dirty="0"/>
              <a:t>Plana evakuacije i uputstva za postupanje u slučaju požara;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način </a:t>
            </a:r>
            <a:r>
              <a:rPr lang="sr-Latn-RS" sz="2200" dirty="0"/>
              <a:t>osposobljavanja zaposlenih za sprovođenje zaštite od požara.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271123696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641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sz="2200" dirty="0"/>
              <a:t>Glavni projekat zaštite od požara, kao sastavni deo tehničke dokumentacije za izgradnju objekata utvrđenih ovim zakonom, sadrži</a:t>
            </a:r>
            <a:r>
              <a:rPr lang="sr-Latn-RS" sz="2200" dirty="0" smtClean="0"/>
              <a:t>: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000" b="1" dirty="0" smtClean="0"/>
              <a:t>tehnički </a:t>
            </a:r>
            <a:r>
              <a:rPr lang="sr-Latn-RS" sz="2000" b="1" dirty="0"/>
              <a:t>izveštaj </a:t>
            </a:r>
            <a:r>
              <a:rPr lang="sr-Latn-RS" sz="2000" dirty="0"/>
              <a:t>(podatke o lokaciji objekta značajne za zaštitu od požara, opis objekta, procenu opasnosti od požara, podelu objekta na požarne sektore, definisanje </a:t>
            </a:r>
            <a:r>
              <a:rPr lang="sr-Latn-RS" sz="2000" dirty="0" err="1"/>
              <a:t>evakuacionih</a:t>
            </a:r>
            <a:r>
              <a:rPr lang="sr-Latn-RS" sz="2000" dirty="0"/>
              <a:t> puteva, izbor materijala za konstrukcije koje treba da budu otporne na požar, izbor materijala za enterijer za koji postoje posebni zahtevi u pogledu otpornosti na požar, procenu opasnosti od požara koja potiče od tehnološkog procesa i materija koje se u njima koriste ili skladište, opis instalacija za automatsko otkrivanje i dojavu požara, detekciju eksplozivnih i zapaljivih gasova, kao i opis stabilnih i mobilnih instalacija i uređaja za gašenje požara, </a:t>
            </a:r>
            <a:r>
              <a:rPr lang="sr-Latn-RS" sz="2000" dirty="0" err="1"/>
              <a:t>evakuacione</a:t>
            </a:r>
            <a:r>
              <a:rPr lang="sr-Latn-RS" sz="2000" dirty="0"/>
              <a:t> puteve za spasavanje lica i imovine, izbor mobilne opreme za gašenje požara, opis instalacija za fluide koji se koriste u objektu i dr.);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sr-Latn-RS" sz="2000" b="1" dirty="0" smtClean="0"/>
              <a:t>proračunske </a:t>
            </a:r>
            <a:r>
              <a:rPr lang="sr-Latn-RS" sz="2000" b="1" dirty="0"/>
              <a:t>osnove </a:t>
            </a:r>
            <a:r>
              <a:rPr lang="sr-Latn-RS" sz="2000" dirty="0"/>
              <a:t>(proračun požarnog opterećenja požarnih sektora, proračun kapaciteta </a:t>
            </a:r>
            <a:r>
              <a:rPr lang="sr-Latn-RS" sz="2000" dirty="0" err="1"/>
              <a:t>evakuacionih</a:t>
            </a:r>
            <a:r>
              <a:rPr lang="sr-Latn-RS" sz="2000" dirty="0"/>
              <a:t> puteva u objektu, proračun vremena potrebnog za evakuaciju ljudi i dr.); </a:t>
            </a:r>
            <a:endParaRPr lang="sr-Latn-RS" sz="2000" dirty="0" smtClean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0693106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7651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/>
          </a:bodyPr>
          <a:lstStyle/>
          <a:p>
            <a:pPr marL="914400" lvl="1" indent="-457200" algn="just">
              <a:buFont typeface="+mj-lt"/>
              <a:buAutoNum type="arabicPeriod" startAt="3"/>
            </a:pPr>
            <a:r>
              <a:rPr lang="sr-Latn-RS" sz="2000" b="1" dirty="0" smtClean="0"/>
              <a:t>grafičku dokumentaciju </a:t>
            </a:r>
            <a:r>
              <a:rPr lang="sr-Latn-RS" sz="2000" dirty="0" smtClean="0"/>
              <a:t>(situacioni plan sa ucrtanim susednim objektima i saobraćajnicama, osnove svih nivoa i krova, karakteristične </a:t>
            </a:r>
            <a:r>
              <a:rPr lang="sr-Latn-RS" sz="2000" dirty="0" err="1" smtClean="0"/>
              <a:t>podužne</a:t>
            </a:r>
            <a:r>
              <a:rPr lang="sr-Latn-RS" sz="2000" dirty="0" smtClean="0"/>
              <a:t> i poprečne preseke sa ucrtanim požarnim sektorima, dispoziciju procesne tehnološke opreme i opreme koja pripada instalacijama za gašenje požara, šeme sistema za otkrivanje i dojavu požara, gasnu detekciju, gromobranske instalacije, razvode mašinskih instalacija za automatsko gašenje požara, sistem za odvođenje dima i toplote, sisteme za ventilaciju i dr.);</a:t>
            </a:r>
          </a:p>
          <a:p>
            <a:pPr marL="914400" lvl="1" indent="-457200" algn="just">
              <a:buFont typeface="+mj-lt"/>
              <a:buAutoNum type="arabicPeriod" startAt="3"/>
            </a:pPr>
            <a:r>
              <a:rPr lang="sr-Latn-RS" sz="2000" b="1" dirty="0" err="1" smtClean="0"/>
              <a:t>predmer</a:t>
            </a:r>
            <a:r>
              <a:rPr lang="sr-Latn-RS" sz="2000" b="1" dirty="0" smtClean="0"/>
              <a:t> i predračun opreme i sredstava za zaštitu od požara</a:t>
            </a:r>
            <a:r>
              <a:rPr lang="sr-Latn-RS" sz="2000" dirty="0" smtClean="0"/>
              <a:t>.</a:t>
            </a:r>
            <a:endParaRPr lang="sr-Latn-RS" sz="20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596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/>
          </a:bodyPr>
          <a:lstStyle/>
          <a:p>
            <a:pPr algn="just"/>
            <a:r>
              <a:rPr lang="sr-Latn-RS" sz="2000" dirty="0"/>
              <a:t>Glavni projekat zaštite od požara izrađuje privredno društvo odnosno drugo pravno lice koje je upisano u odgovarajući registar za obavljanje delatnosti izrade tehničke dokumentacije, koje ima </a:t>
            </a:r>
            <a:r>
              <a:rPr lang="sr-Latn-RS" sz="2000" u="sng" dirty="0"/>
              <a:t>ovlašćenje Ministarstva za izradu Glavnog projekta zaštite od požara i ima zaposlena lica sa licencom za izradu projekta zaštite od požara</a:t>
            </a:r>
            <a:r>
              <a:rPr lang="sr-Latn-RS" sz="2000" dirty="0"/>
              <a:t>.</a:t>
            </a:r>
          </a:p>
          <a:p>
            <a:pPr algn="just"/>
            <a:r>
              <a:rPr lang="sr-Latn-RS" sz="2000" dirty="0"/>
              <a:t>Licencu iz stava 1. ovog člana može dobiti lice koje ima: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dirty="0" smtClean="0"/>
              <a:t>najmanje </a:t>
            </a:r>
            <a:r>
              <a:rPr lang="sr-Latn-RS" dirty="0"/>
              <a:t>visoku stručnu spremu tehničkog smera;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dirty="0" smtClean="0"/>
              <a:t>najmanje </a:t>
            </a:r>
            <a:r>
              <a:rPr lang="sr-Latn-RS" dirty="0"/>
              <a:t>pet godina radnog iskustva na poslovima projektovanja mera zaštite od požara ili njihovog nadzora;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dirty="0" smtClean="0"/>
              <a:t>položen </a:t>
            </a:r>
            <a:r>
              <a:rPr lang="sr-Latn-RS" dirty="0"/>
              <a:t>stručni ispit iz oblasti zaštite od požara.</a:t>
            </a:r>
            <a:endParaRPr lang="sr-Latn-RS" dirty="0" smtClean="0"/>
          </a:p>
        </p:txBody>
      </p:sp>
    </p:spTree>
    <p:extLst>
      <p:ext uri="{BB962C8B-B14F-4D97-AF65-F5344CB8AC3E}">
        <p14:creationId xmlns:p14="http://schemas.microsoft.com/office/powerpoint/2010/main" val="1637723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97353699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/>
          </a:bodyPr>
          <a:lstStyle/>
          <a:p>
            <a:pPr algn="just"/>
            <a:r>
              <a:rPr lang="sr-Latn-RS" sz="2400" dirty="0"/>
              <a:t>Projektovanje i izvođenje posebnih sistema i mera zaštite od požara u objektima u kojima se proizvode, prerađuju i skladište zapaljive tečnosti i gasovi, eksplozivne i druge materije koje mogu dovesti do požara i u drugim složenim objektima obavlja privredno društvo, odnosno drugo pravno lice koje je upisano u odgovarajući registar za delatnost projektovanja i izvođenja radova, zadovoljava posebne uslove u pogledu tehničke opremljenosti i ima zaposlena lica sa licencom za projektovanje i izvođenje posebnih sistema i mera zaštite od požara.</a:t>
            </a:r>
            <a:endParaRPr lang="sr-Latn-RS" sz="2400" dirty="0" smtClean="0"/>
          </a:p>
        </p:txBody>
      </p:sp>
    </p:spTree>
    <p:extLst>
      <p:ext uri="{BB962C8B-B14F-4D97-AF65-F5344CB8AC3E}">
        <p14:creationId xmlns:p14="http://schemas.microsoft.com/office/powerpoint/2010/main" val="311734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491218276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589212" y="1868557"/>
            <a:ext cx="8915400" cy="483704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Latn-RS" sz="2400" dirty="0"/>
              <a:t>Pod projektovanjem i izvođenjem posebnih sistema i mera zaštite od požara iz člana 38. podrazumevaju se poslovi: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projekata stabilnih sistema za gašenje požara i izvođenje ovih sistema; </a:t>
            </a:r>
            <a:endParaRPr lang="sr-Latn-RS" sz="2200" dirty="0" smtClean="0"/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projekata stabilnih sistema za dojavu požara i izvođenje ovih sistema</a:t>
            </a:r>
            <a:r>
              <a:rPr lang="sr-Latn-RS" sz="2200" dirty="0" smtClean="0"/>
              <a:t>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projekata stabilnih sistema za detekciju eksplozivnih gasova i para i izvođenje ovih sistema;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izrade </a:t>
            </a:r>
            <a:r>
              <a:rPr lang="sr-Latn-RS" sz="2200" dirty="0"/>
              <a:t>analiza o zonama opasnosti i određivanje ovih zona na mestima koja su ugrožena od nastanka eksplozivnih smeša zapaljivih gasova, para zapaljivih tečnosti i eksplozivnih prašina;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projektovanja </a:t>
            </a:r>
            <a:r>
              <a:rPr lang="sr-Latn-RS" sz="2200" dirty="0"/>
              <a:t>i izvođenja električnih instalacija i uređaja za prostore ugrožene eksplozivnim atmosferama (zapaljivim gasovima, parama zapaljivih tečnosti i eksplozivnim prašinama);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sr-Latn-RS" sz="2200" dirty="0" smtClean="0"/>
              <a:t>projektovanja </a:t>
            </a:r>
            <a:r>
              <a:rPr lang="sr-Latn-RS" sz="2200" dirty="0"/>
              <a:t>i izvođenja sistema za odvođenje dima i toplote.</a:t>
            </a:r>
            <a:endParaRPr lang="sr-Latn-RS" sz="2200" dirty="0" smtClean="0"/>
          </a:p>
        </p:txBody>
      </p:sp>
    </p:spTree>
    <p:extLst>
      <p:ext uri="{BB962C8B-B14F-4D97-AF65-F5344CB8AC3E}">
        <p14:creationId xmlns:p14="http://schemas.microsoft.com/office/powerpoint/2010/main" val="424312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765206"/>
              </p:ext>
            </p:extLst>
          </p:nvPr>
        </p:nvGraphicFramePr>
        <p:xfrm>
          <a:off x="2589212" y="1868557"/>
          <a:ext cx="8915400" cy="48370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998158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865119"/>
              </p:ext>
            </p:extLst>
          </p:nvPr>
        </p:nvGraphicFramePr>
        <p:xfrm>
          <a:off x="2589212" y="2133600"/>
          <a:ext cx="8915400" cy="37776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36435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284510"/>
            <a:ext cx="8911687" cy="1280890"/>
          </a:xfrm>
        </p:spPr>
        <p:txBody>
          <a:bodyPr/>
          <a:lstStyle/>
          <a:p>
            <a:r>
              <a:rPr lang="sr-Latn-RS" u="sng" dirty="0" smtClean="0"/>
              <a:t>Nikola Mišić, dipl. inž. ZOP-a</a:t>
            </a:r>
            <a:r>
              <a:rPr lang="sr-Latn-RS" dirty="0" smtClean="0"/>
              <a:t/>
            </a:r>
            <a:br>
              <a:rPr lang="sr-Latn-RS" dirty="0" smtClean="0"/>
            </a:br>
            <a:r>
              <a:rPr lang="en-US" sz="2400" dirty="0" err="1" smtClean="0"/>
              <a:t>asistent</a:t>
            </a:r>
            <a:endParaRPr lang="en-US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2592923" y="31133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sr-Latn-RS" sz="2400" dirty="0" smtClean="0"/>
              <a:t>Kontakt e-</a:t>
            </a:r>
            <a:r>
              <a:rPr lang="sr-Latn-RS" sz="2400" dirty="0" err="1" smtClean="0"/>
              <a:t>mail</a:t>
            </a:r>
            <a:endParaRPr lang="sr-Latn-RS" sz="2400" dirty="0" smtClean="0"/>
          </a:p>
          <a:p>
            <a:r>
              <a:rPr lang="sr-Latn-RS" dirty="0" err="1" smtClean="0"/>
              <a:t>nikola.misic</a:t>
            </a:r>
            <a:r>
              <a:rPr lang="en-US" dirty="0" smtClean="0"/>
              <a:t>@</a:t>
            </a:r>
            <a:r>
              <a:rPr lang="sr-Latn-RS" dirty="0" smtClean="0"/>
              <a:t>znrfak.ni.ac.rs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Program se </a:t>
            </a:r>
            <a:r>
              <a:rPr lang="en-US" sz="2400" dirty="0" err="1"/>
              <a:t>sastoji</a:t>
            </a:r>
            <a:r>
              <a:rPr lang="en-US" sz="2400" dirty="0"/>
              <a:t> </a:t>
            </a:r>
            <a:r>
              <a:rPr lang="en-US" sz="2400" dirty="0" err="1"/>
              <a:t>iz</a:t>
            </a:r>
            <a:r>
              <a:rPr lang="en-US" sz="2400" dirty="0"/>
              <a:t> </a:t>
            </a:r>
            <a:r>
              <a:rPr lang="en-US" sz="2400" b="1" dirty="0" err="1"/>
              <a:t>osnovnog</a:t>
            </a:r>
            <a:r>
              <a:rPr lang="en-US" sz="2400" b="1" dirty="0"/>
              <a:t> </a:t>
            </a:r>
            <a:r>
              <a:rPr lang="en-US" sz="2400" b="1" dirty="0" err="1"/>
              <a:t>i</a:t>
            </a:r>
            <a:r>
              <a:rPr lang="en-US" sz="2400" b="1" dirty="0"/>
              <a:t> </a:t>
            </a:r>
            <a:r>
              <a:rPr lang="en-US" sz="2400" b="1" dirty="0" err="1"/>
              <a:t>specifičnog</a:t>
            </a:r>
            <a:r>
              <a:rPr lang="en-US" sz="2400" b="1" dirty="0"/>
              <a:t> </a:t>
            </a:r>
            <a:r>
              <a:rPr lang="en-US" sz="2400" b="1" dirty="0" err="1"/>
              <a:t>dela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Osnovni</a:t>
            </a:r>
            <a:r>
              <a:rPr lang="en-US" sz="2400" dirty="0"/>
              <a:t> </a:t>
            </a:r>
            <a:r>
              <a:rPr lang="en-US" sz="2400" dirty="0" err="1"/>
              <a:t>deo</a:t>
            </a:r>
            <a:r>
              <a:rPr lang="en-US" sz="2400" dirty="0"/>
              <a:t> </a:t>
            </a:r>
            <a:r>
              <a:rPr lang="en-US" sz="2400" dirty="0" err="1"/>
              <a:t>Programa</a:t>
            </a:r>
            <a:r>
              <a:rPr lang="en-US" sz="2400" dirty="0"/>
              <a:t> </a:t>
            </a:r>
            <a:r>
              <a:rPr lang="en-US" sz="2400" dirty="0" err="1"/>
              <a:t>obuhvata</a:t>
            </a:r>
            <a:r>
              <a:rPr lang="en-US" sz="2400" dirty="0"/>
              <a:t> </a:t>
            </a:r>
            <a:r>
              <a:rPr lang="en-US" sz="2400" dirty="0" err="1"/>
              <a:t>gradivo</a:t>
            </a:r>
            <a:r>
              <a:rPr lang="en-US" sz="2400" dirty="0"/>
              <a:t> </a:t>
            </a:r>
            <a:r>
              <a:rPr lang="en-US" sz="2400" dirty="0" err="1"/>
              <a:t>kojim</a:t>
            </a:r>
            <a:r>
              <a:rPr lang="en-US" sz="2400" dirty="0"/>
              <a:t> se </a:t>
            </a:r>
            <a:r>
              <a:rPr lang="en-US" sz="2400" dirty="0" err="1" smtClean="0"/>
              <a:t>obezbe</a:t>
            </a:r>
            <a:r>
              <a:rPr lang="sr-Latn-RS" sz="2400" dirty="0" err="1" smtClean="0"/>
              <a:t>đu</a:t>
            </a:r>
            <a:r>
              <a:rPr lang="en-US" sz="2400" dirty="0" smtClean="0"/>
              <a:t>je </a:t>
            </a:r>
            <a:r>
              <a:rPr lang="en-US" sz="2400" dirty="0" err="1"/>
              <a:t>neophodan</a:t>
            </a:r>
            <a:r>
              <a:rPr lang="en-US" sz="2400" dirty="0"/>
              <a:t> </a:t>
            </a:r>
            <a:r>
              <a:rPr lang="en-US" sz="2400" dirty="0" err="1"/>
              <a:t>nivo</a:t>
            </a:r>
            <a:r>
              <a:rPr lang="en-US" sz="2400" dirty="0"/>
              <a:t> </a:t>
            </a:r>
            <a:r>
              <a:rPr lang="en-US" sz="2400" dirty="0" err="1" smtClean="0"/>
              <a:t>osposobljenosti</a:t>
            </a:r>
            <a:r>
              <a:rPr lang="sr-Latn-R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/>
              <a:t>potrebe</a:t>
            </a:r>
            <a:r>
              <a:rPr lang="en-US" sz="2400" dirty="0"/>
              <a:t> </a:t>
            </a:r>
            <a:r>
              <a:rPr lang="en-US" sz="2400" dirty="0" err="1"/>
              <a:t>izrade</a:t>
            </a:r>
            <a:r>
              <a:rPr lang="en-US" sz="2400" dirty="0"/>
              <a:t> </a:t>
            </a:r>
            <a:r>
              <a:rPr lang="en-US" sz="2400" dirty="0" err="1"/>
              <a:t>glavnog</a:t>
            </a:r>
            <a:r>
              <a:rPr lang="en-US" sz="2400" dirty="0"/>
              <a:t> </a:t>
            </a:r>
            <a:r>
              <a:rPr lang="en-US" sz="2400" dirty="0" err="1"/>
              <a:t>projekta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Specifični</a:t>
            </a:r>
            <a:r>
              <a:rPr lang="en-US" sz="2400" dirty="0"/>
              <a:t> </a:t>
            </a:r>
            <a:r>
              <a:rPr lang="en-US" sz="2400" dirty="0" err="1"/>
              <a:t>deo</a:t>
            </a:r>
            <a:r>
              <a:rPr lang="en-US" sz="2400" dirty="0"/>
              <a:t> </a:t>
            </a:r>
            <a:r>
              <a:rPr lang="en-US" sz="2400" dirty="0" err="1"/>
              <a:t>Programa</a:t>
            </a:r>
            <a:r>
              <a:rPr lang="en-US" sz="2400" dirty="0"/>
              <a:t>, </a:t>
            </a:r>
            <a:r>
              <a:rPr lang="en-US" sz="2400" dirty="0" err="1"/>
              <a:t>saglasno</a:t>
            </a:r>
            <a:r>
              <a:rPr lang="en-US" sz="2400" dirty="0"/>
              <a:t> </a:t>
            </a:r>
            <a:r>
              <a:rPr lang="en-US" sz="2400" dirty="0" err="1"/>
              <a:t>posebnostima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 smtClean="0"/>
              <a:t>odre</a:t>
            </a:r>
            <a:r>
              <a:rPr lang="sr-Latn-RS" sz="2400" dirty="0" err="1" smtClean="0"/>
              <a:t>đe</a:t>
            </a:r>
            <a:r>
              <a:rPr lang="en-US" sz="2400" dirty="0" smtClean="0"/>
              <a:t>nu </a:t>
            </a:r>
            <a:r>
              <a:rPr lang="en-US" sz="2400" dirty="0" err="1"/>
              <a:t>delatnost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specifičnost</a:t>
            </a:r>
            <a:r>
              <a:rPr lang="en-US" sz="2400" dirty="0"/>
              <a:t> </a:t>
            </a:r>
            <a:r>
              <a:rPr lang="en-US" sz="2400" dirty="0" err="1" smtClean="0"/>
              <a:t>struke</a:t>
            </a:r>
            <a:r>
              <a:rPr lang="en-US" sz="2400" dirty="0" smtClean="0"/>
              <a:t>,</a:t>
            </a:r>
            <a:r>
              <a:rPr lang="sr-Latn-RS" sz="2400" dirty="0" smtClean="0"/>
              <a:t> </a:t>
            </a:r>
            <a:r>
              <a:rPr lang="en-US" sz="2400" dirty="0" err="1" smtClean="0"/>
              <a:t>obuhvata</a:t>
            </a:r>
            <a:r>
              <a:rPr lang="en-US" sz="2400" dirty="0" smtClean="0"/>
              <a:t> </a:t>
            </a:r>
            <a:r>
              <a:rPr lang="en-US" sz="2400" dirty="0" err="1"/>
              <a:t>gradivo</a:t>
            </a:r>
            <a:r>
              <a:rPr lang="en-US" sz="2400" dirty="0"/>
              <a:t> </a:t>
            </a:r>
            <a:r>
              <a:rPr lang="en-US" sz="2400" dirty="0" err="1"/>
              <a:t>kojim</a:t>
            </a:r>
            <a:r>
              <a:rPr lang="en-US" sz="2400" dirty="0"/>
              <a:t> se </a:t>
            </a:r>
            <a:r>
              <a:rPr lang="en-US" sz="2400" dirty="0" err="1" smtClean="0"/>
              <a:t>obezbe</a:t>
            </a:r>
            <a:r>
              <a:rPr lang="sr-Latn-RS" sz="2400" dirty="0" err="1" smtClean="0"/>
              <a:t>đu</a:t>
            </a:r>
            <a:r>
              <a:rPr lang="en-US" sz="2400" dirty="0" smtClean="0"/>
              <a:t>je </a:t>
            </a:r>
            <a:r>
              <a:rPr lang="en-US" sz="2400" dirty="0" err="1"/>
              <a:t>nivo</a:t>
            </a:r>
            <a:r>
              <a:rPr lang="en-US" sz="2400" dirty="0"/>
              <a:t> </a:t>
            </a:r>
            <a:r>
              <a:rPr lang="en-US" sz="2400" dirty="0" err="1"/>
              <a:t>osposobljenosti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potrebe</a:t>
            </a:r>
            <a:r>
              <a:rPr lang="en-US" sz="2400" dirty="0"/>
              <a:t> </a:t>
            </a:r>
            <a:r>
              <a:rPr lang="en-US" sz="2400" dirty="0" err="1"/>
              <a:t>projektovanja</a:t>
            </a:r>
            <a:r>
              <a:rPr lang="en-US" sz="2400" dirty="0"/>
              <a:t> </a:t>
            </a:r>
            <a:r>
              <a:rPr lang="en-US" sz="2400" dirty="0" err="1" smtClean="0"/>
              <a:t>i</a:t>
            </a:r>
            <a:r>
              <a:rPr lang="sr-Latn-RS" sz="2400" dirty="0" smtClean="0"/>
              <a:t> </a:t>
            </a:r>
            <a:r>
              <a:rPr lang="en-US" sz="2400" dirty="0" err="1" smtClean="0"/>
              <a:t>izvo</a:t>
            </a:r>
            <a:r>
              <a:rPr lang="sr-Latn-RS" sz="2400" dirty="0" err="1" smtClean="0"/>
              <a:t>đe</a:t>
            </a:r>
            <a:r>
              <a:rPr lang="en-US" sz="2400" dirty="0" err="1" smtClean="0"/>
              <a:t>nja</a:t>
            </a:r>
            <a:r>
              <a:rPr lang="en-US" sz="2400" dirty="0" smtClean="0"/>
              <a:t> </a:t>
            </a:r>
            <a:r>
              <a:rPr lang="en-US" sz="2400" dirty="0" err="1"/>
              <a:t>posebnih</a:t>
            </a:r>
            <a:r>
              <a:rPr lang="en-US" sz="2400" dirty="0"/>
              <a:t> </a:t>
            </a:r>
            <a:r>
              <a:rPr lang="en-US" sz="2400" dirty="0" err="1"/>
              <a:t>sistema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54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642391423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200" b="1" u="sng" dirty="0" err="1"/>
              <a:t>Licenca</a:t>
            </a:r>
            <a:r>
              <a:rPr lang="en-US" sz="2200" b="1" u="sng" dirty="0"/>
              <a:t> </a:t>
            </a:r>
            <a:r>
              <a:rPr lang="en-US" sz="2200" b="1" u="sng" dirty="0" err="1"/>
              <a:t>za</a:t>
            </a:r>
            <a:r>
              <a:rPr lang="en-US" sz="2200" b="1" u="sng" dirty="0"/>
              <a:t> </a:t>
            </a:r>
            <a:r>
              <a:rPr lang="en-US" sz="2200" b="1" u="sng" dirty="0" err="1"/>
              <a:t>izradu</a:t>
            </a:r>
            <a:r>
              <a:rPr lang="en-US" sz="2200" b="1" u="sng" dirty="0"/>
              <a:t> </a:t>
            </a:r>
            <a:r>
              <a:rPr lang="en-US" sz="2200" b="1" u="sng" dirty="0" err="1"/>
              <a:t>glavnog</a:t>
            </a:r>
            <a:r>
              <a:rPr lang="en-US" sz="2200" b="1" u="sng" dirty="0"/>
              <a:t> </a:t>
            </a:r>
            <a:r>
              <a:rPr lang="en-US" sz="2200" b="1" u="sng" dirty="0" err="1"/>
              <a:t>projekta</a:t>
            </a:r>
            <a:r>
              <a:rPr lang="en-US" sz="2200" b="1" u="sng" dirty="0"/>
              <a:t> </a:t>
            </a:r>
            <a:r>
              <a:rPr lang="en-US" sz="2200" b="1" u="sng" dirty="0" err="1"/>
              <a:t>zaštite</a:t>
            </a:r>
            <a:r>
              <a:rPr lang="en-US" sz="2200" b="1" u="sng" dirty="0"/>
              <a:t> od </a:t>
            </a:r>
            <a:r>
              <a:rPr lang="en-US" sz="2200" b="1" u="sng" dirty="0" err="1"/>
              <a:t>požara</a:t>
            </a:r>
            <a:r>
              <a:rPr lang="en-US" sz="2200" dirty="0"/>
              <a:t> se </a:t>
            </a:r>
            <a:r>
              <a:rPr lang="en-US" sz="2200" dirty="0" err="1"/>
              <a:t>izdaje</a:t>
            </a:r>
            <a:r>
              <a:rPr lang="en-US" sz="2200" dirty="0"/>
              <a:t> </a:t>
            </a:r>
            <a:r>
              <a:rPr lang="en-US" sz="2200" dirty="0" err="1"/>
              <a:t>licu</a:t>
            </a:r>
            <a:r>
              <a:rPr lang="en-US" sz="2200" dirty="0"/>
              <a:t> </a:t>
            </a: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ispunjava</a:t>
            </a:r>
            <a:r>
              <a:rPr lang="en-US" sz="2200" dirty="0"/>
              <a:t> </a:t>
            </a:r>
            <a:r>
              <a:rPr lang="en-US" sz="2200" dirty="0" err="1" smtClean="0"/>
              <a:t>propisane</a:t>
            </a:r>
            <a:r>
              <a:rPr lang="sr-Latn-RS" sz="2200" dirty="0" smtClean="0"/>
              <a:t> </a:t>
            </a:r>
            <a:r>
              <a:rPr lang="en-US" sz="2200" dirty="0" err="1" smtClean="0"/>
              <a:t>uslove</a:t>
            </a:r>
            <a:r>
              <a:rPr lang="en-US" sz="2200" dirty="0" smtClean="0"/>
              <a:t> </a:t>
            </a:r>
            <a:r>
              <a:rPr lang="en-US" sz="2200" dirty="0"/>
              <a:t>u </a:t>
            </a:r>
            <a:r>
              <a:rPr lang="en-US" sz="2200" dirty="0" err="1"/>
              <a:t>pogledu</a:t>
            </a:r>
            <a:r>
              <a:rPr lang="en-US" sz="2200" dirty="0"/>
              <a:t> </a:t>
            </a:r>
            <a:r>
              <a:rPr lang="en-US" sz="2200" dirty="0" err="1"/>
              <a:t>nivoa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vrste</a:t>
            </a:r>
            <a:r>
              <a:rPr lang="en-US" sz="2200" dirty="0"/>
              <a:t> </a:t>
            </a:r>
            <a:r>
              <a:rPr lang="en-US" sz="2200" dirty="0" err="1"/>
              <a:t>obrazovanja</a:t>
            </a:r>
            <a:r>
              <a:rPr lang="en-US" sz="2200" dirty="0"/>
              <a:t>, </a:t>
            </a:r>
            <a:r>
              <a:rPr lang="en-US" sz="2200" dirty="0" err="1"/>
              <a:t>potrebnog</a:t>
            </a:r>
            <a:r>
              <a:rPr lang="en-US" sz="2200" dirty="0"/>
              <a:t> </a:t>
            </a:r>
            <a:r>
              <a:rPr lang="en-US" sz="2200" dirty="0" err="1"/>
              <a:t>radnog</a:t>
            </a:r>
            <a:r>
              <a:rPr lang="en-US" sz="2200" dirty="0"/>
              <a:t> </a:t>
            </a:r>
            <a:r>
              <a:rPr lang="en-US" sz="2200" dirty="0" err="1"/>
              <a:t>iskustva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nakon</a:t>
            </a:r>
            <a:r>
              <a:rPr lang="en-US" sz="2200" dirty="0"/>
              <a:t> </a:t>
            </a:r>
            <a:r>
              <a:rPr lang="en-US" sz="2200" dirty="0" err="1"/>
              <a:t>što</a:t>
            </a:r>
            <a:r>
              <a:rPr lang="en-US" sz="2200" dirty="0"/>
              <a:t> </a:t>
            </a:r>
            <a:r>
              <a:rPr lang="en-US" sz="2200" dirty="0" err="1" smtClean="0"/>
              <a:t>položi</a:t>
            </a:r>
            <a:r>
              <a:rPr lang="sr-Latn-RS" sz="2200" dirty="0" smtClean="0"/>
              <a:t> </a:t>
            </a:r>
            <a:r>
              <a:rPr lang="en-US" sz="2200" dirty="0" err="1" smtClean="0"/>
              <a:t>stručni</a:t>
            </a:r>
            <a:r>
              <a:rPr lang="en-US" sz="2200" dirty="0" smtClean="0"/>
              <a:t> </a:t>
            </a:r>
            <a:r>
              <a:rPr lang="en-US" sz="2200" dirty="0" err="1" smtClean="0"/>
              <a:t>ispit</a:t>
            </a:r>
            <a:r>
              <a:rPr lang="sr-Latn-RS" sz="2200" dirty="0" smtClean="0"/>
              <a:t>.</a:t>
            </a:r>
          </a:p>
          <a:p>
            <a:pPr algn="just"/>
            <a:r>
              <a:rPr lang="sr-Latn-RS" sz="2200" dirty="0" smtClean="0"/>
              <a:t>Izdavanje </a:t>
            </a:r>
            <a:r>
              <a:rPr lang="en-US" sz="2200" dirty="0" err="1" smtClean="0"/>
              <a:t>licenc</a:t>
            </a:r>
            <a:r>
              <a:rPr lang="sr-Latn-RS" sz="2200" dirty="0" smtClean="0"/>
              <a:t>e</a:t>
            </a:r>
            <a:r>
              <a:rPr lang="en-US" sz="2200" dirty="0" smtClean="0"/>
              <a:t> </a:t>
            </a:r>
            <a:r>
              <a:rPr lang="en-US" sz="2200" dirty="0" err="1"/>
              <a:t>za</a:t>
            </a:r>
            <a:r>
              <a:rPr lang="en-US" sz="2200" dirty="0"/>
              <a:t> </a:t>
            </a:r>
            <a:r>
              <a:rPr lang="en-US" sz="2200" dirty="0" err="1"/>
              <a:t>izradu</a:t>
            </a:r>
            <a:r>
              <a:rPr lang="en-US" sz="2200" dirty="0"/>
              <a:t> </a:t>
            </a:r>
            <a:r>
              <a:rPr lang="en-US" sz="2200" dirty="0" err="1"/>
              <a:t>glavnog</a:t>
            </a:r>
            <a:r>
              <a:rPr lang="en-US" sz="2200" dirty="0"/>
              <a:t> </a:t>
            </a:r>
            <a:r>
              <a:rPr lang="en-US" sz="2200" dirty="0" err="1"/>
              <a:t>projekata</a:t>
            </a:r>
            <a:r>
              <a:rPr lang="en-US" sz="2200" dirty="0"/>
              <a:t> </a:t>
            </a:r>
            <a:r>
              <a:rPr lang="en-US" sz="2200" dirty="0" err="1"/>
              <a:t>zaštite</a:t>
            </a:r>
            <a:r>
              <a:rPr lang="en-US" sz="2200" dirty="0"/>
              <a:t> od </a:t>
            </a:r>
            <a:r>
              <a:rPr lang="en-US" sz="2200" dirty="0" err="1"/>
              <a:t>požara</a:t>
            </a:r>
            <a:r>
              <a:rPr lang="en-US" sz="2200" dirty="0"/>
              <a:t> </a:t>
            </a:r>
            <a:r>
              <a:rPr lang="en-US" sz="2200" dirty="0" err="1"/>
              <a:t>može</a:t>
            </a:r>
            <a:r>
              <a:rPr lang="en-US" sz="2200" dirty="0"/>
              <a:t> </a:t>
            </a:r>
            <a:r>
              <a:rPr lang="en-US" sz="2200" dirty="0" smtClean="0"/>
              <a:t>se</a:t>
            </a:r>
            <a:r>
              <a:rPr lang="sr-Latn-RS" sz="2200" dirty="0" smtClean="0"/>
              <a:t> </a:t>
            </a:r>
            <a:r>
              <a:rPr lang="en-US" sz="2200" dirty="0" err="1" smtClean="0"/>
              <a:t>izdati</a:t>
            </a:r>
            <a:r>
              <a:rPr lang="en-US" sz="2200" dirty="0" smtClean="0"/>
              <a:t> </a:t>
            </a:r>
            <a:r>
              <a:rPr lang="sr-Latn-RS" sz="2200" dirty="0" smtClean="0"/>
              <a:t>licima </a:t>
            </a:r>
            <a:r>
              <a:rPr lang="en-US" sz="2200" dirty="0" err="1" smtClean="0"/>
              <a:t>ako</a:t>
            </a:r>
            <a:r>
              <a:rPr lang="en-US" sz="2200" dirty="0" smtClean="0"/>
              <a:t> </a:t>
            </a:r>
            <a:r>
              <a:rPr lang="en-US" sz="2200" dirty="0" err="1"/>
              <a:t>su</a:t>
            </a:r>
            <a:r>
              <a:rPr lang="en-US" sz="2200" dirty="0"/>
              <a:t> </a:t>
            </a:r>
            <a:r>
              <a:rPr lang="en-US" sz="2200" dirty="0" err="1"/>
              <a:t>stekli</a:t>
            </a:r>
            <a:r>
              <a:rPr lang="en-US" sz="2200" dirty="0"/>
              <a:t> </a:t>
            </a:r>
            <a:r>
              <a:rPr lang="en-US" sz="2200" dirty="0" err="1"/>
              <a:t>visoko</a:t>
            </a:r>
            <a:r>
              <a:rPr lang="en-US" sz="2200" dirty="0"/>
              <a:t> </a:t>
            </a:r>
            <a:r>
              <a:rPr lang="en-US" sz="2200" dirty="0" err="1"/>
              <a:t>obrazovanje</a:t>
            </a:r>
            <a:r>
              <a:rPr lang="en-US" sz="2200" dirty="0"/>
              <a:t>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studijama</a:t>
            </a:r>
            <a:r>
              <a:rPr lang="en-US" sz="2200" dirty="0"/>
              <a:t> </a:t>
            </a:r>
            <a:r>
              <a:rPr lang="en-US" sz="2200" dirty="0" err="1"/>
              <a:t>drugog</a:t>
            </a:r>
            <a:r>
              <a:rPr lang="en-US" sz="2200" dirty="0"/>
              <a:t> </a:t>
            </a:r>
            <a:r>
              <a:rPr lang="en-US" sz="2200" dirty="0" err="1"/>
              <a:t>stepena</a:t>
            </a:r>
            <a:r>
              <a:rPr lang="en-US" sz="2200" dirty="0"/>
              <a:t> (master </a:t>
            </a:r>
            <a:r>
              <a:rPr lang="en-US" sz="2200" dirty="0" err="1" smtClean="0"/>
              <a:t>akademske</a:t>
            </a:r>
            <a:r>
              <a:rPr lang="sr-Latn-RS" sz="2200" dirty="0" smtClean="0"/>
              <a:t> </a:t>
            </a:r>
            <a:r>
              <a:rPr lang="en-US" sz="2200" dirty="0" err="1" smtClean="0"/>
              <a:t>studije</a:t>
            </a:r>
            <a:r>
              <a:rPr lang="en-US" sz="2200" dirty="0"/>
              <a:t>, </a:t>
            </a:r>
            <a:r>
              <a:rPr lang="en-US" sz="2200" dirty="0" err="1"/>
              <a:t>specijalističke</a:t>
            </a:r>
            <a:r>
              <a:rPr lang="en-US" sz="2200" dirty="0"/>
              <a:t> </a:t>
            </a:r>
            <a:r>
              <a:rPr lang="en-US" sz="2200" dirty="0" err="1"/>
              <a:t>akademske</a:t>
            </a:r>
            <a:r>
              <a:rPr lang="en-US" sz="2200" dirty="0"/>
              <a:t> </a:t>
            </a:r>
            <a:r>
              <a:rPr lang="en-US" sz="2200" dirty="0" err="1"/>
              <a:t>studije</a:t>
            </a:r>
            <a:r>
              <a:rPr lang="en-US" sz="2200" dirty="0"/>
              <a:t>, </a:t>
            </a:r>
            <a:r>
              <a:rPr lang="en-US" sz="2200" dirty="0" err="1"/>
              <a:t>specijalističke</a:t>
            </a:r>
            <a:r>
              <a:rPr lang="en-US" sz="2200" dirty="0"/>
              <a:t> </a:t>
            </a:r>
            <a:r>
              <a:rPr lang="en-US" sz="2200" dirty="0" err="1"/>
              <a:t>strukovne</a:t>
            </a:r>
            <a:r>
              <a:rPr lang="en-US" sz="2200" dirty="0"/>
              <a:t> </a:t>
            </a:r>
            <a:r>
              <a:rPr lang="en-US" sz="2200" dirty="0" err="1"/>
              <a:t>studije</a:t>
            </a:r>
            <a:r>
              <a:rPr lang="en-US" sz="2200" dirty="0"/>
              <a:t>), </a:t>
            </a:r>
            <a:r>
              <a:rPr lang="en-US" sz="2200" dirty="0" err="1"/>
              <a:t>odnosno</a:t>
            </a:r>
            <a:r>
              <a:rPr lang="en-US" sz="2200" dirty="0"/>
              <a:t> </a:t>
            </a:r>
            <a:r>
              <a:rPr lang="en-US" sz="2200" dirty="0" err="1" smtClean="0"/>
              <a:t>na</a:t>
            </a:r>
            <a:r>
              <a:rPr lang="sr-Latn-RS" sz="2200" dirty="0" smtClean="0"/>
              <a:t> </a:t>
            </a:r>
            <a:r>
              <a:rPr lang="en-US" sz="2200" dirty="0" err="1" smtClean="0"/>
              <a:t>osnovnim</a:t>
            </a:r>
            <a:r>
              <a:rPr lang="en-US" sz="2200" dirty="0" smtClean="0"/>
              <a:t> </a:t>
            </a:r>
            <a:r>
              <a:rPr lang="en-US" sz="2200" dirty="0" err="1"/>
              <a:t>studijama</a:t>
            </a:r>
            <a:r>
              <a:rPr lang="en-US" sz="2200" dirty="0"/>
              <a:t> u </a:t>
            </a:r>
            <a:r>
              <a:rPr lang="en-US" sz="2200" dirty="0" err="1"/>
              <a:t>trajanju</a:t>
            </a:r>
            <a:r>
              <a:rPr lang="en-US" sz="2200" dirty="0"/>
              <a:t> od </a:t>
            </a:r>
            <a:r>
              <a:rPr lang="en-US" sz="2200" dirty="0" err="1"/>
              <a:t>najmanje</a:t>
            </a:r>
            <a:r>
              <a:rPr lang="en-US" sz="2200" dirty="0"/>
              <a:t> </a:t>
            </a:r>
            <a:r>
              <a:rPr lang="en-US" sz="2200" dirty="0" err="1"/>
              <a:t>četiri</a:t>
            </a:r>
            <a:r>
              <a:rPr lang="en-US" sz="2200" dirty="0"/>
              <a:t> </a:t>
            </a:r>
            <a:r>
              <a:rPr lang="en-US" sz="2200" dirty="0" err="1"/>
              <a:t>godine</a:t>
            </a:r>
            <a:r>
              <a:rPr lang="en-US" sz="2200" dirty="0"/>
              <a:t> </a:t>
            </a:r>
            <a:r>
              <a:rPr lang="en-US" sz="2200" dirty="0" err="1"/>
              <a:t>iz</a:t>
            </a:r>
            <a:r>
              <a:rPr lang="en-US" sz="2200" dirty="0"/>
              <a:t> </a:t>
            </a:r>
            <a:r>
              <a:rPr lang="en-US" sz="2200" dirty="0" err="1"/>
              <a:t>naučne</a:t>
            </a:r>
            <a:r>
              <a:rPr lang="en-US" sz="2200" dirty="0"/>
              <a:t>, </a:t>
            </a:r>
            <a:r>
              <a:rPr lang="en-US" sz="2200" dirty="0" err="1"/>
              <a:t>odnosno</a:t>
            </a:r>
            <a:r>
              <a:rPr lang="en-US" sz="2200" dirty="0"/>
              <a:t> </a:t>
            </a:r>
            <a:r>
              <a:rPr lang="en-US" sz="2200" dirty="0" err="1"/>
              <a:t>stručne</a:t>
            </a:r>
            <a:r>
              <a:rPr lang="en-US" sz="2200" dirty="0"/>
              <a:t> </a:t>
            </a:r>
            <a:r>
              <a:rPr lang="en-US" sz="2200" dirty="0" err="1" smtClean="0"/>
              <a:t>oblasti</a:t>
            </a:r>
            <a:r>
              <a:rPr lang="sr-Latn-RS" sz="2200" dirty="0" smtClean="0"/>
              <a:t> </a:t>
            </a:r>
            <a:r>
              <a:rPr lang="en-US" sz="2200" dirty="0" err="1" smtClean="0"/>
              <a:t>mašinsko</a:t>
            </a:r>
            <a:r>
              <a:rPr lang="en-US" sz="2200" dirty="0" smtClean="0"/>
              <a:t> </a:t>
            </a:r>
            <a:r>
              <a:rPr lang="en-US" sz="2200" dirty="0" err="1"/>
              <a:t>inženjerstvo</a:t>
            </a:r>
            <a:r>
              <a:rPr lang="en-US" sz="2200" dirty="0"/>
              <a:t>, </a:t>
            </a:r>
            <a:r>
              <a:rPr lang="en-US" sz="2200" dirty="0" err="1"/>
              <a:t>elektrotehničko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računarsko</a:t>
            </a:r>
            <a:r>
              <a:rPr lang="en-US" sz="2200" dirty="0"/>
              <a:t> </a:t>
            </a:r>
            <a:r>
              <a:rPr lang="en-US" sz="2200" dirty="0" err="1"/>
              <a:t>inženjerstvo</a:t>
            </a:r>
            <a:r>
              <a:rPr lang="en-US" sz="2200" dirty="0"/>
              <a:t>, </a:t>
            </a:r>
            <a:r>
              <a:rPr lang="en-US" sz="2200" dirty="0" err="1" smtClean="0"/>
              <a:t>gra</a:t>
            </a:r>
            <a:r>
              <a:rPr lang="sr-Latn-RS" sz="2200" dirty="0" err="1" smtClean="0"/>
              <a:t>đe</a:t>
            </a:r>
            <a:r>
              <a:rPr lang="en-US" sz="2200" dirty="0" err="1" smtClean="0"/>
              <a:t>vinsko</a:t>
            </a:r>
            <a:r>
              <a:rPr lang="en-US" sz="2200" dirty="0" smtClean="0"/>
              <a:t> </a:t>
            </a:r>
            <a:r>
              <a:rPr lang="en-US" sz="2200" dirty="0" err="1" smtClean="0"/>
              <a:t>inženjerstvo</a:t>
            </a:r>
            <a:r>
              <a:rPr lang="en-US" sz="2200" dirty="0" smtClean="0"/>
              <a:t>,</a:t>
            </a:r>
            <a:r>
              <a:rPr lang="sr-Latn-RS" sz="2200" dirty="0" smtClean="0"/>
              <a:t> </a:t>
            </a:r>
            <a:r>
              <a:rPr lang="en-US" sz="2200" dirty="0" err="1" smtClean="0"/>
              <a:t>arhitektura</a:t>
            </a:r>
            <a:r>
              <a:rPr lang="en-US" sz="2200" dirty="0"/>
              <a:t>, </a:t>
            </a:r>
            <a:r>
              <a:rPr lang="en-US" sz="2200" dirty="0" err="1"/>
              <a:t>tehnološko</a:t>
            </a:r>
            <a:r>
              <a:rPr lang="en-US" sz="2200" dirty="0"/>
              <a:t> </a:t>
            </a:r>
            <a:r>
              <a:rPr lang="en-US" sz="2200" dirty="0" err="1"/>
              <a:t>inženjerstvo</a:t>
            </a:r>
            <a:r>
              <a:rPr lang="en-US" sz="2200" dirty="0"/>
              <a:t>, </a:t>
            </a:r>
            <a:r>
              <a:rPr lang="en-US" sz="2200" b="1" u="sng" dirty="0" err="1"/>
              <a:t>kao</a:t>
            </a:r>
            <a:r>
              <a:rPr lang="en-US" sz="2200" b="1" u="sng" dirty="0"/>
              <a:t> </a:t>
            </a:r>
            <a:r>
              <a:rPr lang="en-US" sz="2200" b="1" u="sng" dirty="0" err="1"/>
              <a:t>i</a:t>
            </a:r>
            <a:r>
              <a:rPr lang="en-US" sz="2200" b="1" u="sng" dirty="0"/>
              <a:t> </a:t>
            </a:r>
            <a:r>
              <a:rPr lang="en-US" sz="2200" b="1" u="sng" dirty="0" err="1"/>
              <a:t>iz</a:t>
            </a:r>
            <a:r>
              <a:rPr lang="en-US" sz="2200" b="1" u="sng" dirty="0"/>
              <a:t> </a:t>
            </a:r>
            <a:r>
              <a:rPr lang="en-US" sz="2200" b="1" u="sng" dirty="0" err="1"/>
              <a:t>oblasti</a:t>
            </a:r>
            <a:r>
              <a:rPr lang="en-US" sz="2200" b="1" u="sng" dirty="0"/>
              <a:t> </a:t>
            </a:r>
            <a:r>
              <a:rPr lang="en-US" sz="2200" b="1" u="sng" dirty="0" err="1"/>
              <a:t>zaštite</a:t>
            </a:r>
            <a:r>
              <a:rPr lang="en-US" sz="2200" b="1" u="sng" dirty="0"/>
              <a:t> od </a:t>
            </a:r>
            <a:r>
              <a:rPr lang="en-US" sz="2200" b="1" u="sng" dirty="0" err="1"/>
              <a:t>požara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468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000" b="1" u="sng" dirty="0" err="1"/>
              <a:t>Licenca</a:t>
            </a:r>
            <a:r>
              <a:rPr lang="en-US" sz="2000" b="1" u="sng" dirty="0"/>
              <a:t> </a:t>
            </a:r>
            <a:r>
              <a:rPr lang="en-US" sz="2000" b="1" u="sng" dirty="0" err="1"/>
              <a:t>za</a:t>
            </a:r>
            <a:r>
              <a:rPr lang="en-US" sz="2000" b="1" u="sng" dirty="0"/>
              <a:t> </a:t>
            </a:r>
            <a:r>
              <a:rPr lang="en-US" sz="2000" b="1" u="sng" dirty="0" err="1"/>
              <a:t>projektovanje</a:t>
            </a:r>
            <a:r>
              <a:rPr lang="en-US" sz="2000" b="1" u="sng" dirty="0"/>
              <a:t> </a:t>
            </a:r>
            <a:r>
              <a:rPr lang="en-US" sz="2000" b="1" u="sng" dirty="0" err="1"/>
              <a:t>i</a:t>
            </a:r>
            <a:r>
              <a:rPr lang="en-US" sz="2000" b="1" u="sng" dirty="0"/>
              <a:t> </a:t>
            </a:r>
            <a:r>
              <a:rPr lang="en-US" sz="2000" b="1" u="sng" dirty="0" err="1" smtClean="0"/>
              <a:t>izvo</a:t>
            </a:r>
            <a:r>
              <a:rPr lang="sr-Latn-RS" sz="2000" b="1" u="sng" dirty="0" err="1" smtClean="0"/>
              <a:t>đe</a:t>
            </a:r>
            <a:r>
              <a:rPr lang="en-US" sz="2000" b="1" u="sng" dirty="0" err="1" smtClean="0"/>
              <a:t>nje</a:t>
            </a:r>
            <a:r>
              <a:rPr lang="en-US" sz="2000" b="1" u="sng" dirty="0" smtClean="0"/>
              <a:t> </a:t>
            </a:r>
            <a:r>
              <a:rPr lang="en-US" sz="2000" b="1" u="sng" dirty="0" err="1"/>
              <a:t>posebnih</a:t>
            </a:r>
            <a:r>
              <a:rPr lang="en-US" sz="2000" b="1" u="sng" dirty="0"/>
              <a:t> </a:t>
            </a:r>
            <a:r>
              <a:rPr lang="en-US" sz="2000" b="1" u="sng" dirty="0" err="1"/>
              <a:t>sistema</a:t>
            </a:r>
            <a:r>
              <a:rPr lang="en-US" sz="2000" b="1" u="sng" dirty="0"/>
              <a:t> </a:t>
            </a:r>
            <a:r>
              <a:rPr lang="en-US" sz="2000" b="1" u="sng" dirty="0" err="1"/>
              <a:t>i</a:t>
            </a:r>
            <a:r>
              <a:rPr lang="en-US" sz="2000" b="1" u="sng" dirty="0"/>
              <a:t> </a:t>
            </a:r>
            <a:r>
              <a:rPr lang="en-US" sz="2000" b="1" u="sng" dirty="0" err="1"/>
              <a:t>mera</a:t>
            </a:r>
            <a:r>
              <a:rPr lang="en-US" sz="2000" b="1" u="sng" dirty="0"/>
              <a:t> </a:t>
            </a:r>
            <a:r>
              <a:rPr lang="en-US" sz="2000" b="1" u="sng" dirty="0" err="1"/>
              <a:t>zaštite</a:t>
            </a:r>
            <a:r>
              <a:rPr lang="en-US" sz="2000" b="1" u="sng" dirty="0"/>
              <a:t> od </a:t>
            </a:r>
            <a:r>
              <a:rPr lang="en-US" sz="2000" b="1" u="sng" dirty="0" err="1"/>
              <a:t>požara</a:t>
            </a:r>
            <a:r>
              <a:rPr lang="en-US" sz="2000" dirty="0"/>
              <a:t> </a:t>
            </a:r>
            <a:r>
              <a:rPr lang="en-US" sz="2000" dirty="0" err="1"/>
              <a:t>izdaje</a:t>
            </a:r>
            <a:r>
              <a:rPr lang="en-US" sz="2000" dirty="0"/>
              <a:t> </a:t>
            </a:r>
            <a:r>
              <a:rPr lang="en-US" sz="2000" dirty="0" smtClean="0"/>
              <a:t>se</a:t>
            </a:r>
            <a:r>
              <a:rPr lang="sr-Latn-RS" sz="2000" dirty="0"/>
              <a:t> licu koje ima</a:t>
            </a:r>
            <a:r>
              <a:rPr lang="sr-Latn-RS" sz="2000" dirty="0" smtClean="0"/>
              <a:t>: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poslovima</a:t>
            </a:r>
            <a:r>
              <a:rPr lang="en-US" dirty="0"/>
              <a:t> </a:t>
            </a:r>
            <a:r>
              <a:rPr lang="en-US" dirty="0" err="1"/>
              <a:t>projektovanja</a:t>
            </a:r>
            <a:r>
              <a:rPr lang="en-US" dirty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izvo</a:t>
            </a:r>
            <a:r>
              <a:rPr lang="sr-Latn-RS" dirty="0" err="1" smtClean="0"/>
              <a:t>đe</a:t>
            </a:r>
            <a:r>
              <a:rPr lang="en-US" dirty="0" err="1" smtClean="0"/>
              <a:t>nja</a:t>
            </a:r>
            <a:r>
              <a:rPr lang="en-US" dirty="0" smtClean="0"/>
              <a:t> </a:t>
            </a:r>
            <a:r>
              <a:rPr lang="en-US" dirty="0" err="1" smtClean="0"/>
              <a:t>mera</a:t>
            </a:r>
            <a:r>
              <a:rPr lang="sr-Latn-RS" dirty="0" smtClean="0"/>
              <a:t> </a:t>
            </a:r>
            <a:r>
              <a:rPr lang="en-US" dirty="0" err="1" smtClean="0"/>
              <a:t>zaštite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požara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nadzora</a:t>
            </a:r>
            <a:r>
              <a:rPr lang="en-US" dirty="0" smtClean="0"/>
              <a:t>;</a:t>
            </a:r>
            <a:endParaRPr lang="sr-Latn-RS" dirty="0" smtClean="0"/>
          </a:p>
          <a:p>
            <a:pPr marL="857250" lvl="1" indent="-457200" algn="just">
              <a:buFont typeface="+mj-lt"/>
              <a:buAutoNum type="arabicPeriod"/>
            </a:pPr>
            <a:r>
              <a:rPr lang="en-US" dirty="0" err="1" smtClean="0"/>
              <a:t>položen</a:t>
            </a:r>
            <a:r>
              <a:rPr lang="en-US" dirty="0" smtClean="0"/>
              <a:t> </a:t>
            </a:r>
            <a:r>
              <a:rPr lang="en-US" dirty="0" err="1"/>
              <a:t>stručni</a:t>
            </a:r>
            <a:r>
              <a:rPr lang="en-US" dirty="0"/>
              <a:t> </a:t>
            </a:r>
            <a:r>
              <a:rPr lang="en-US" dirty="0" err="1"/>
              <a:t>ispit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pravilnikom</a:t>
            </a:r>
            <a:r>
              <a:rPr lang="en-US" dirty="0"/>
              <a:t>;</a:t>
            </a:r>
          </a:p>
          <a:p>
            <a:pPr marL="857250" lvl="1" indent="-457200" algn="just">
              <a:buFont typeface="+mj-lt"/>
              <a:buAutoNum type="arabicPeriod"/>
            </a:pPr>
            <a:r>
              <a:rPr lang="en-US" dirty="0" err="1" smtClean="0"/>
              <a:t>visoko</a:t>
            </a:r>
            <a:r>
              <a:rPr lang="en-US" dirty="0" smtClean="0"/>
              <a:t> </a:t>
            </a:r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studijama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(master </a:t>
            </a:r>
            <a:r>
              <a:rPr lang="en-US" dirty="0" err="1"/>
              <a:t>akademske</a:t>
            </a:r>
            <a:r>
              <a:rPr lang="en-US" dirty="0"/>
              <a:t> </a:t>
            </a:r>
            <a:r>
              <a:rPr lang="en-US" dirty="0" err="1" smtClean="0"/>
              <a:t>studije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specijalističke</a:t>
            </a:r>
            <a:r>
              <a:rPr lang="en-US" dirty="0" smtClean="0"/>
              <a:t> </a:t>
            </a:r>
            <a:r>
              <a:rPr lang="en-US" dirty="0" err="1"/>
              <a:t>akademske</a:t>
            </a:r>
            <a:r>
              <a:rPr lang="en-US" dirty="0"/>
              <a:t> </a:t>
            </a:r>
            <a:r>
              <a:rPr lang="en-US" dirty="0" err="1"/>
              <a:t>studije</a:t>
            </a:r>
            <a:r>
              <a:rPr lang="en-US" dirty="0"/>
              <a:t>, </a:t>
            </a:r>
            <a:r>
              <a:rPr lang="en-US" dirty="0" err="1"/>
              <a:t>specijalističke</a:t>
            </a:r>
            <a:r>
              <a:rPr lang="en-US" dirty="0"/>
              <a:t> </a:t>
            </a:r>
            <a:r>
              <a:rPr lang="en-US" dirty="0" err="1"/>
              <a:t>strukovne</a:t>
            </a:r>
            <a:r>
              <a:rPr lang="en-US" dirty="0"/>
              <a:t> </a:t>
            </a:r>
            <a:r>
              <a:rPr lang="en-US" dirty="0" err="1"/>
              <a:t>studije</a:t>
            </a:r>
            <a:r>
              <a:rPr lang="en-US" dirty="0"/>
              <a:t>),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RS" dirty="0" smtClean="0"/>
              <a:t> </a:t>
            </a:r>
            <a:r>
              <a:rPr lang="en-US" dirty="0" err="1" smtClean="0"/>
              <a:t>osnovnim</a:t>
            </a:r>
            <a:r>
              <a:rPr lang="en-US" dirty="0" smtClean="0"/>
              <a:t> </a:t>
            </a:r>
            <a:r>
              <a:rPr lang="en-US" dirty="0" err="1"/>
              <a:t>studijama</a:t>
            </a:r>
            <a:r>
              <a:rPr lang="en-US" dirty="0"/>
              <a:t> u </a:t>
            </a:r>
            <a:r>
              <a:rPr lang="en-US" dirty="0" err="1"/>
              <a:t>trajanju</a:t>
            </a:r>
            <a:r>
              <a:rPr lang="en-US" dirty="0"/>
              <a:t> od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naučne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stručne</a:t>
            </a:r>
            <a:r>
              <a:rPr lang="sr-Latn-R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/>
              <a:t>mašinsko</a:t>
            </a:r>
            <a:r>
              <a:rPr lang="en-US" dirty="0"/>
              <a:t> </a:t>
            </a:r>
            <a:r>
              <a:rPr lang="en-US" dirty="0" err="1"/>
              <a:t>inženjerstvo</a:t>
            </a:r>
            <a:r>
              <a:rPr lang="en-US" dirty="0"/>
              <a:t>, </a:t>
            </a:r>
            <a:r>
              <a:rPr lang="en-US" dirty="0" err="1"/>
              <a:t>elektrotehničko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računarsko</a:t>
            </a:r>
            <a:r>
              <a:rPr lang="en-US" dirty="0"/>
              <a:t> </a:t>
            </a:r>
            <a:r>
              <a:rPr lang="en-US" dirty="0" err="1"/>
              <a:t>inženjerstvo</a:t>
            </a:r>
            <a:r>
              <a:rPr lang="en-US" dirty="0"/>
              <a:t>, </a:t>
            </a:r>
            <a:r>
              <a:rPr lang="en-US" dirty="0" err="1" smtClean="0"/>
              <a:t>gra</a:t>
            </a:r>
            <a:r>
              <a:rPr lang="sr-Latn-RS" dirty="0" err="1" smtClean="0"/>
              <a:t>đe</a:t>
            </a:r>
            <a:r>
              <a:rPr lang="en-US" dirty="0" err="1" smtClean="0"/>
              <a:t>vinsko</a:t>
            </a:r>
            <a:r>
              <a:rPr lang="sr-Latn-RS" dirty="0" smtClean="0"/>
              <a:t> </a:t>
            </a:r>
            <a:r>
              <a:rPr lang="en-US" dirty="0" err="1" smtClean="0"/>
              <a:t>inženjerstvo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odsek</a:t>
            </a:r>
            <a:r>
              <a:rPr lang="en-US" dirty="0"/>
              <a:t> </a:t>
            </a:r>
            <a:r>
              <a:rPr lang="en-US" dirty="0" err="1"/>
              <a:t>hidrotehnika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vodnoekološko</a:t>
            </a:r>
            <a:r>
              <a:rPr lang="en-US" dirty="0"/>
              <a:t> </a:t>
            </a:r>
            <a:r>
              <a:rPr lang="en-US" dirty="0" err="1"/>
              <a:t>inženjerstvo</a:t>
            </a:r>
            <a:r>
              <a:rPr lang="en-US" dirty="0"/>
              <a:t>), </a:t>
            </a:r>
            <a:r>
              <a:rPr lang="en-US" dirty="0" err="1"/>
              <a:t>tehnološko</a:t>
            </a:r>
            <a:r>
              <a:rPr lang="en-US" dirty="0"/>
              <a:t> </a:t>
            </a:r>
            <a:r>
              <a:rPr lang="en-US" dirty="0" err="1" smtClean="0"/>
              <a:t>inženjerstvo</a:t>
            </a:r>
            <a:r>
              <a:rPr lang="en-US" dirty="0" smtClean="0"/>
              <a:t>,</a:t>
            </a:r>
            <a:r>
              <a:rPr lang="sr-Latn-RS" dirty="0" smtClean="0"/>
              <a:t> </a:t>
            </a:r>
            <a:r>
              <a:rPr lang="en-US" dirty="0" err="1" smtClean="0"/>
              <a:t>hemijske</a:t>
            </a:r>
            <a:r>
              <a:rPr lang="en-US" dirty="0" smtClean="0"/>
              <a:t> </a:t>
            </a:r>
            <a:r>
              <a:rPr lang="en-US" dirty="0" err="1"/>
              <a:t>nauke</a:t>
            </a:r>
            <a:r>
              <a:rPr lang="en-US" dirty="0" smtClean="0"/>
              <a:t>.</a:t>
            </a:r>
            <a:r>
              <a:rPr lang="sr-Latn-RS" dirty="0" smtClean="0"/>
              <a:t> (</a:t>
            </a:r>
            <a:r>
              <a:rPr lang="en-US" b="1" u="sng" dirty="0" err="1">
                <a:solidFill>
                  <a:srgbClr val="FF0000"/>
                </a:solidFill>
              </a:rPr>
              <a:t>oblasti</a:t>
            </a:r>
            <a:r>
              <a:rPr lang="en-US" b="1" u="sng" dirty="0">
                <a:solidFill>
                  <a:srgbClr val="FF0000"/>
                </a:solidFill>
              </a:rPr>
              <a:t> </a:t>
            </a:r>
            <a:r>
              <a:rPr lang="en-US" b="1" u="sng" dirty="0" err="1">
                <a:solidFill>
                  <a:srgbClr val="FF0000"/>
                </a:solidFill>
              </a:rPr>
              <a:t>zaštite</a:t>
            </a:r>
            <a:r>
              <a:rPr lang="en-US" b="1" u="sng" dirty="0">
                <a:solidFill>
                  <a:srgbClr val="FF0000"/>
                </a:solidFill>
              </a:rPr>
              <a:t> od </a:t>
            </a:r>
            <a:r>
              <a:rPr lang="en-US" b="1" u="sng" dirty="0" err="1" smtClean="0">
                <a:solidFill>
                  <a:srgbClr val="FF0000"/>
                </a:solidFill>
              </a:rPr>
              <a:t>požara</a:t>
            </a:r>
            <a:r>
              <a:rPr lang="sr-Latn-RS" b="1" u="sng" dirty="0" smtClean="0">
                <a:solidFill>
                  <a:srgbClr val="FF0000"/>
                </a:solidFill>
              </a:rPr>
              <a:t> ?????</a:t>
            </a:r>
            <a:r>
              <a:rPr lang="sr-Latn-RS" u="sng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45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11410"/>
            <a:ext cx="8911687" cy="1280890"/>
          </a:xfrm>
        </p:spPr>
        <p:txBody>
          <a:bodyPr/>
          <a:lstStyle/>
          <a:p>
            <a:pPr algn="ctr"/>
            <a:r>
              <a:rPr lang="sr-Latn-RS" dirty="0" smtClean="0"/>
              <a:t>Zakon o zaštiti </a:t>
            </a:r>
            <a:r>
              <a:rPr lang="sr-Latn-RS" dirty="0"/>
              <a:t>od požara</a:t>
            </a:r>
            <a:br>
              <a:rPr lang="sr-Latn-RS" dirty="0"/>
            </a:br>
            <a:r>
              <a:rPr lang="sr-Latn-RS" sz="1800" dirty="0"/>
              <a:t>("Sl. glasnik RS", br. 111/2009 i </a:t>
            </a:r>
            <a:r>
              <a:rPr lang="sr-Latn-RS" sz="1800" dirty="0" smtClean="0"/>
              <a:t>20/2015</a:t>
            </a:r>
            <a:r>
              <a:rPr lang="pl-PL" sz="1800" dirty="0"/>
              <a:t>, 87/2018 i 87/2018 - dr. zakoni</a:t>
            </a:r>
            <a:r>
              <a:rPr lang="sr-Latn-RS" sz="1800" dirty="0" smtClean="0"/>
              <a:t>)</a:t>
            </a:r>
            <a:endParaRPr lang="en-US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7126102"/>
              </p:ext>
            </p:extLst>
          </p:nvPr>
        </p:nvGraphicFramePr>
        <p:xfrm>
          <a:off x="2589212" y="1866900"/>
          <a:ext cx="8915400" cy="453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799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Ovim</a:t>
            </a:r>
            <a:r>
              <a:rPr lang="en-US" sz="2400" dirty="0"/>
              <a:t> </a:t>
            </a:r>
            <a:r>
              <a:rPr lang="en-US" sz="2400" dirty="0" err="1"/>
              <a:t>zakonom</a:t>
            </a:r>
            <a:r>
              <a:rPr lang="en-US" sz="2400" dirty="0"/>
              <a:t> </a:t>
            </a:r>
            <a:r>
              <a:rPr lang="en-US" sz="2400" dirty="0" err="1"/>
              <a:t>uređuju</a:t>
            </a:r>
            <a:r>
              <a:rPr lang="en-US" sz="2400" dirty="0"/>
              <a:t> </a:t>
            </a:r>
            <a:r>
              <a:rPr lang="en-US" sz="2400" dirty="0" smtClean="0"/>
              <a:t>se</a:t>
            </a:r>
            <a:r>
              <a:rPr lang="sr-Latn-RS" sz="2400" dirty="0" smtClean="0"/>
              <a:t>:</a:t>
            </a:r>
          </a:p>
          <a:p>
            <a:pPr lvl="2" algn="just"/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 od </a:t>
            </a:r>
            <a:r>
              <a:rPr lang="en-US" sz="2000" dirty="0" err="1"/>
              <a:t>požara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prava</a:t>
            </a:r>
            <a:r>
              <a:rPr lang="en-US" sz="2000" dirty="0" smtClean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obaveze</a:t>
            </a:r>
            <a:r>
              <a:rPr lang="en-US" sz="2000" dirty="0"/>
              <a:t> </a:t>
            </a:r>
            <a:r>
              <a:rPr lang="en-US" sz="2000" dirty="0" err="1"/>
              <a:t>državnih</a:t>
            </a:r>
            <a:r>
              <a:rPr lang="en-US" sz="2000" dirty="0"/>
              <a:t> organa, </a:t>
            </a:r>
            <a:endParaRPr lang="sr-Latn-RS" sz="2000" dirty="0" smtClean="0"/>
          </a:p>
          <a:p>
            <a:pPr lvl="2" algn="just"/>
            <a:r>
              <a:rPr lang="en-US" sz="2000" dirty="0" smtClean="0"/>
              <a:t>organa </a:t>
            </a:r>
            <a:r>
              <a:rPr lang="en-US" sz="2000" dirty="0" err="1"/>
              <a:t>autonomne</a:t>
            </a:r>
            <a:r>
              <a:rPr lang="en-US" sz="2000" dirty="0"/>
              <a:t> </a:t>
            </a:r>
            <a:r>
              <a:rPr lang="en-US" sz="2000" dirty="0" err="1"/>
              <a:t>pokrajine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organa </a:t>
            </a:r>
            <a:r>
              <a:rPr lang="en-US" sz="2000" dirty="0" err="1"/>
              <a:t>jedinica</a:t>
            </a:r>
            <a:r>
              <a:rPr lang="en-US" sz="2000" dirty="0"/>
              <a:t> </a:t>
            </a:r>
            <a:r>
              <a:rPr lang="en-US" sz="2000" dirty="0" err="1"/>
              <a:t>lokalne</a:t>
            </a:r>
            <a:r>
              <a:rPr lang="en-US" sz="2000" dirty="0"/>
              <a:t> </a:t>
            </a:r>
            <a:r>
              <a:rPr lang="en-US" sz="2000" dirty="0" err="1"/>
              <a:t>samouprave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privrednih</a:t>
            </a:r>
            <a:r>
              <a:rPr lang="en-US" sz="2000" dirty="0" smtClean="0"/>
              <a:t> </a:t>
            </a:r>
            <a:r>
              <a:rPr lang="en-US" sz="2000" dirty="0" err="1"/>
              <a:t>društava</a:t>
            </a:r>
            <a:r>
              <a:rPr lang="en-US" sz="2000" dirty="0"/>
              <a:t>, </a:t>
            </a:r>
            <a:r>
              <a:rPr lang="en-US" sz="2000" dirty="0" err="1"/>
              <a:t>drugih</a:t>
            </a:r>
            <a:r>
              <a:rPr lang="en-US" sz="2000" dirty="0"/>
              <a:t> </a:t>
            </a:r>
            <a:r>
              <a:rPr lang="en-US" sz="2000" dirty="0" err="1"/>
              <a:t>pravnih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fizičkih</a:t>
            </a:r>
            <a:r>
              <a:rPr lang="en-US" sz="2000" dirty="0"/>
              <a:t> </a:t>
            </a:r>
            <a:r>
              <a:rPr lang="en-US" sz="2000" dirty="0" err="1"/>
              <a:t>lica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organizacija</a:t>
            </a:r>
            <a:r>
              <a:rPr lang="en-US" sz="2000" dirty="0" smtClean="0"/>
              <a:t> </a:t>
            </a:r>
            <a:r>
              <a:rPr lang="en-US" sz="2000" dirty="0" err="1"/>
              <a:t>vatrogasne</a:t>
            </a:r>
            <a:r>
              <a:rPr lang="en-US" sz="2000" dirty="0"/>
              <a:t> </a:t>
            </a:r>
            <a:r>
              <a:rPr lang="en-US" sz="2000" dirty="0" err="1"/>
              <a:t>službe</a:t>
            </a:r>
            <a:r>
              <a:rPr lang="en-US" sz="2000" dirty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nadzor</a:t>
            </a:r>
            <a:r>
              <a:rPr lang="en-US" sz="2000" dirty="0" smtClean="0"/>
              <a:t> </a:t>
            </a:r>
            <a:r>
              <a:rPr lang="en-US" sz="2000" dirty="0" err="1"/>
              <a:t>nad</a:t>
            </a:r>
            <a:r>
              <a:rPr lang="en-US" sz="2000" dirty="0"/>
              <a:t> </a:t>
            </a:r>
            <a:r>
              <a:rPr lang="en-US" sz="2000" dirty="0" err="1"/>
              <a:t>sprovođenjem</a:t>
            </a:r>
            <a:r>
              <a:rPr lang="en-US" sz="2000" dirty="0"/>
              <a:t> </a:t>
            </a:r>
            <a:r>
              <a:rPr lang="en-US" sz="2000" dirty="0" err="1"/>
              <a:t>ovog</a:t>
            </a:r>
            <a:r>
              <a:rPr lang="en-US" sz="2000" dirty="0"/>
              <a:t> </a:t>
            </a:r>
            <a:r>
              <a:rPr lang="en-US" sz="2000" dirty="0" err="1"/>
              <a:t>zakona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druga</a:t>
            </a:r>
            <a:r>
              <a:rPr lang="en-US" sz="2000" dirty="0" smtClean="0"/>
              <a:t> </a:t>
            </a:r>
            <a:r>
              <a:rPr lang="en-US" sz="2000" dirty="0" err="1"/>
              <a:t>pitanja</a:t>
            </a:r>
            <a:r>
              <a:rPr lang="en-US" sz="2000" dirty="0"/>
              <a:t> od </a:t>
            </a:r>
            <a:r>
              <a:rPr lang="en-US" sz="2000" dirty="0" err="1"/>
              <a:t>značaja</a:t>
            </a:r>
            <a:r>
              <a:rPr lang="en-US" sz="2000" dirty="0"/>
              <a:t> </a:t>
            </a:r>
            <a:r>
              <a:rPr lang="en-US" sz="2000" dirty="0" err="1"/>
              <a:t>za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zaštite</a:t>
            </a:r>
            <a:r>
              <a:rPr lang="en-US" sz="2000" dirty="0"/>
              <a:t> od </a:t>
            </a:r>
            <a:r>
              <a:rPr lang="en-US" sz="2000" dirty="0" err="1"/>
              <a:t>požara</a:t>
            </a:r>
            <a:r>
              <a:rPr lang="en-US" sz="20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445512702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014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705986"/>
              </p:ext>
            </p:extLst>
          </p:nvPr>
        </p:nvGraphicFramePr>
        <p:xfrm>
          <a:off x="2589212" y="5263522"/>
          <a:ext cx="89154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00310910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Content Placeholder 2"/>
          <p:cNvSpPr txBox="1">
            <a:spLocks/>
          </p:cNvSpPr>
          <p:nvPr/>
        </p:nvSpPr>
        <p:spPr>
          <a:xfrm>
            <a:off x="2589212" y="2209800"/>
            <a:ext cx="8915400" cy="37776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2400" dirty="0" err="1" smtClean="0"/>
              <a:t>Subjekti</a:t>
            </a:r>
            <a:r>
              <a:rPr lang="en-US" sz="2400" dirty="0" smtClean="0"/>
              <a:t> </a:t>
            </a:r>
            <a:r>
              <a:rPr lang="en-US" sz="2400" dirty="0" err="1" smtClean="0"/>
              <a:t>zaštite</a:t>
            </a:r>
            <a:r>
              <a:rPr lang="en-US" sz="2400" dirty="0" smtClean="0"/>
              <a:t> od </a:t>
            </a:r>
            <a:r>
              <a:rPr lang="en-US" sz="2400" dirty="0" err="1" smtClean="0"/>
              <a:t>požara</a:t>
            </a:r>
            <a:r>
              <a:rPr lang="en-US" sz="2400" dirty="0" smtClean="0"/>
              <a:t> </a:t>
            </a:r>
            <a:r>
              <a:rPr lang="en-US" sz="2400" dirty="0" err="1" smtClean="0"/>
              <a:t>su</a:t>
            </a:r>
            <a:r>
              <a:rPr lang="sr-Latn-RS" sz="2400" dirty="0" smtClean="0"/>
              <a:t>:</a:t>
            </a:r>
          </a:p>
          <a:p>
            <a:pPr lvl="2" algn="just"/>
            <a:r>
              <a:rPr lang="en-US" sz="2000" dirty="0" err="1" smtClean="0"/>
              <a:t>državni</a:t>
            </a:r>
            <a:r>
              <a:rPr lang="en-US" sz="2000" dirty="0" smtClean="0"/>
              <a:t> </a:t>
            </a:r>
            <a:r>
              <a:rPr lang="en-US" sz="2000" dirty="0" err="1" smtClean="0"/>
              <a:t>organi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organi</a:t>
            </a:r>
            <a:r>
              <a:rPr lang="en-US" sz="2000" dirty="0" smtClean="0"/>
              <a:t> </a:t>
            </a:r>
            <a:r>
              <a:rPr lang="en-US" sz="2000" dirty="0" err="1" smtClean="0"/>
              <a:t>autonomne</a:t>
            </a:r>
            <a:r>
              <a:rPr lang="en-US" sz="2000" dirty="0" smtClean="0"/>
              <a:t> </a:t>
            </a:r>
            <a:r>
              <a:rPr lang="en-US" sz="2000" dirty="0" err="1" smtClean="0"/>
              <a:t>pokrajine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organi</a:t>
            </a:r>
            <a:r>
              <a:rPr lang="en-US" sz="2000" dirty="0" smtClean="0"/>
              <a:t> </a:t>
            </a:r>
            <a:r>
              <a:rPr lang="en-US" sz="2000" dirty="0" err="1" smtClean="0"/>
              <a:t>jedinica</a:t>
            </a:r>
            <a:r>
              <a:rPr lang="en-US" sz="2000" dirty="0" smtClean="0"/>
              <a:t> </a:t>
            </a:r>
            <a:r>
              <a:rPr lang="en-US" sz="2000" dirty="0" err="1" smtClean="0"/>
              <a:t>lokalne</a:t>
            </a:r>
            <a:r>
              <a:rPr lang="en-US" sz="2000" dirty="0" smtClean="0"/>
              <a:t> </a:t>
            </a:r>
            <a:r>
              <a:rPr lang="en-US" sz="2000" dirty="0" err="1" smtClean="0"/>
              <a:t>samouprave</a:t>
            </a:r>
            <a:r>
              <a:rPr lang="en-US" sz="2000" dirty="0" smtClean="0"/>
              <a:t>, </a:t>
            </a:r>
            <a:endParaRPr lang="sr-Latn-RS" sz="2000" dirty="0" smtClean="0"/>
          </a:p>
          <a:p>
            <a:pPr lvl="2" algn="just"/>
            <a:r>
              <a:rPr lang="en-US" sz="2000" dirty="0" err="1" smtClean="0"/>
              <a:t>privredna</a:t>
            </a:r>
            <a:r>
              <a:rPr lang="en-US" sz="2000" dirty="0" smtClean="0"/>
              <a:t> </a:t>
            </a:r>
            <a:r>
              <a:rPr lang="en-US" sz="2000" dirty="0" err="1" smtClean="0"/>
              <a:t>društva</a:t>
            </a:r>
            <a:r>
              <a:rPr lang="en-US" sz="2000" dirty="0" smtClean="0"/>
              <a:t>, </a:t>
            </a:r>
            <a:r>
              <a:rPr lang="en-US" sz="2000" dirty="0" err="1" smtClean="0"/>
              <a:t>druga</a:t>
            </a:r>
            <a:r>
              <a:rPr lang="en-US" sz="2000" dirty="0" smtClean="0"/>
              <a:t> </a:t>
            </a:r>
            <a:r>
              <a:rPr lang="en-US" sz="2000" dirty="0" err="1" smtClean="0"/>
              <a:t>pravna</a:t>
            </a:r>
            <a:r>
              <a:rPr lang="en-US" sz="2000" dirty="0" smtClean="0"/>
              <a:t> </a:t>
            </a:r>
            <a:r>
              <a:rPr lang="en-US" sz="2000" dirty="0" err="1" smtClean="0"/>
              <a:t>i</a:t>
            </a:r>
            <a:r>
              <a:rPr lang="en-US" sz="2000" dirty="0" smtClean="0"/>
              <a:t> </a:t>
            </a:r>
            <a:r>
              <a:rPr lang="en-US" sz="2000" dirty="0" err="1" smtClean="0"/>
              <a:t>fizička</a:t>
            </a:r>
            <a:r>
              <a:rPr lang="en-US" sz="2000" dirty="0" smtClean="0"/>
              <a:t> </a:t>
            </a:r>
            <a:r>
              <a:rPr lang="en-US" sz="2000" dirty="0" err="1" smtClean="0"/>
              <a:t>lica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67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U </a:t>
            </a:r>
            <a:r>
              <a:rPr lang="en-US" sz="2400" dirty="0" err="1"/>
              <a:t>cilju</a:t>
            </a:r>
            <a:r>
              <a:rPr lang="en-US" sz="2400" dirty="0"/>
              <a:t> </a:t>
            </a:r>
            <a:r>
              <a:rPr lang="en-US" sz="2400" dirty="0" err="1"/>
              <a:t>utvrđivanja</a:t>
            </a:r>
            <a:r>
              <a:rPr lang="en-US" sz="2400" dirty="0"/>
              <a:t> </a:t>
            </a:r>
            <a:r>
              <a:rPr lang="en-US" sz="2400" dirty="0" err="1"/>
              <a:t>odgovarajuće</a:t>
            </a:r>
            <a:r>
              <a:rPr lang="en-US" sz="2400" dirty="0"/>
              <a:t> </a:t>
            </a:r>
            <a:r>
              <a:rPr lang="en-US" sz="2400" dirty="0" err="1"/>
              <a:t>organizacije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preduzimanja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potrebnih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uspešno</a:t>
            </a:r>
            <a:r>
              <a:rPr lang="en-US" sz="2400" dirty="0"/>
              <a:t> </a:t>
            </a:r>
            <a:r>
              <a:rPr lang="en-US" sz="2400" dirty="0" err="1"/>
              <a:t>funkcionisanje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, </a:t>
            </a:r>
            <a:r>
              <a:rPr lang="en-US" sz="2400" dirty="0" err="1"/>
              <a:t>Ministarstvo</a:t>
            </a:r>
            <a:r>
              <a:rPr lang="en-US" sz="2400" dirty="0"/>
              <a:t> </a:t>
            </a:r>
            <a:r>
              <a:rPr lang="en-US" sz="2400" dirty="0" err="1"/>
              <a:t>vrši</a:t>
            </a:r>
            <a:r>
              <a:rPr lang="en-US" sz="2400" dirty="0"/>
              <a:t> </a:t>
            </a:r>
            <a:r>
              <a:rPr lang="en-US" sz="2400" dirty="0" err="1"/>
              <a:t>kategorizaciju</a:t>
            </a:r>
            <a:r>
              <a:rPr lang="en-US" sz="2400" dirty="0"/>
              <a:t> </a:t>
            </a:r>
            <a:r>
              <a:rPr lang="en-US" sz="2400" dirty="0" err="1"/>
              <a:t>objekata</a:t>
            </a:r>
            <a:r>
              <a:rPr lang="en-US" sz="2400" dirty="0"/>
              <a:t>, </a:t>
            </a:r>
            <a:r>
              <a:rPr lang="en-US" sz="2400" dirty="0" err="1"/>
              <a:t>delatnosti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prema</a:t>
            </a:r>
            <a:r>
              <a:rPr lang="en-US" sz="2400" dirty="0"/>
              <a:t> </a:t>
            </a:r>
            <a:r>
              <a:rPr lang="en-US" sz="2400" dirty="0" err="1"/>
              <a:t>ugroženosti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u </a:t>
            </a:r>
            <a:r>
              <a:rPr lang="en-US" sz="2400" dirty="0" err="1"/>
              <a:t>zavisnosti</a:t>
            </a:r>
            <a:r>
              <a:rPr lang="en-US" sz="2400" dirty="0"/>
              <a:t> od </a:t>
            </a:r>
            <a:r>
              <a:rPr lang="en-US" sz="2400" dirty="0" err="1"/>
              <a:t>tehnološkog</a:t>
            </a:r>
            <a:r>
              <a:rPr lang="en-US" sz="2400" dirty="0"/>
              <a:t> </a:t>
            </a:r>
            <a:r>
              <a:rPr lang="en-US" sz="2400" dirty="0" err="1"/>
              <a:t>procesa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se u </a:t>
            </a:r>
            <a:r>
              <a:rPr lang="en-US" sz="2400" dirty="0" err="1"/>
              <a:t>njima</a:t>
            </a:r>
            <a:r>
              <a:rPr lang="en-US" sz="2400" dirty="0"/>
              <a:t> </a:t>
            </a:r>
            <a:r>
              <a:rPr lang="en-US" sz="2400" dirty="0" err="1"/>
              <a:t>odvija</a:t>
            </a:r>
            <a:r>
              <a:rPr lang="en-US" sz="2400" dirty="0"/>
              <a:t>; </a:t>
            </a:r>
            <a:r>
              <a:rPr lang="en-US" sz="2400" dirty="0" err="1"/>
              <a:t>vrste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količine</a:t>
            </a:r>
            <a:r>
              <a:rPr lang="en-US" sz="2400" dirty="0"/>
              <a:t> </a:t>
            </a:r>
            <a:r>
              <a:rPr lang="en-US" sz="2400" dirty="0" err="1"/>
              <a:t>materijala</a:t>
            </a:r>
            <a:r>
              <a:rPr lang="en-US" sz="2400" dirty="0"/>
              <a:t> </a:t>
            </a:r>
            <a:r>
              <a:rPr lang="en-US" sz="2400" dirty="0" err="1"/>
              <a:t>koji</a:t>
            </a:r>
            <a:r>
              <a:rPr lang="en-US" sz="2400" dirty="0"/>
              <a:t> se </a:t>
            </a:r>
            <a:r>
              <a:rPr lang="en-US" sz="2400" dirty="0" err="1"/>
              <a:t>proizvodi</a:t>
            </a:r>
            <a:r>
              <a:rPr lang="en-US" sz="2400" dirty="0"/>
              <a:t>, </a:t>
            </a:r>
            <a:r>
              <a:rPr lang="en-US" sz="2400" dirty="0" err="1"/>
              <a:t>prerađuje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skladišti</a:t>
            </a:r>
            <a:r>
              <a:rPr lang="en-US" sz="2400" dirty="0"/>
              <a:t>; </a:t>
            </a:r>
            <a:r>
              <a:rPr lang="en-US" sz="2400" dirty="0" err="1"/>
              <a:t>vrste</a:t>
            </a:r>
            <a:r>
              <a:rPr lang="en-US" sz="2400" dirty="0"/>
              <a:t> </a:t>
            </a:r>
            <a:r>
              <a:rPr lang="en-US" sz="2400" dirty="0" err="1"/>
              <a:t>materijala</a:t>
            </a:r>
            <a:r>
              <a:rPr lang="en-US" sz="2400" dirty="0"/>
              <a:t> </a:t>
            </a:r>
            <a:r>
              <a:rPr lang="en-US" sz="2400" dirty="0" err="1"/>
              <a:t>upotrebljenog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izgradnju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; </a:t>
            </a:r>
            <a:r>
              <a:rPr lang="en-US" sz="2400" dirty="0" err="1"/>
              <a:t>značaja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veličine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vrste</a:t>
            </a:r>
            <a:r>
              <a:rPr lang="en-US" sz="2400" dirty="0"/>
              <a:t> </a:t>
            </a:r>
            <a:r>
              <a:rPr lang="en-US" sz="2400" dirty="0" err="1"/>
              <a:t>biljnog</a:t>
            </a:r>
            <a:r>
              <a:rPr lang="en-US" sz="2400" dirty="0"/>
              <a:t> </a:t>
            </a:r>
            <a:r>
              <a:rPr lang="en-US" sz="2400" dirty="0" err="1"/>
              <a:t>pokrivača</a:t>
            </a:r>
            <a:r>
              <a:rPr lang="en-US" sz="24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39773918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482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Objekti</a:t>
            </a:r>
            <a:r>
              <a:rPr lang="en-US" sz="2400" dirty="0"/>
              <a:t>, </a:t>
            </a:r>
            <a:r>
              <a:rPr lang="en-US" sz="2400" dirty="0" err="1"/>
              <a:t>delatnosti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razvrstavaju</a:t>
            </a:r>
            <a:r>
              <a:rPr lang="en-US" sz="2400" dirty="0"/>
              <a:t> se u </a:t>
            </a:r>
            <a:r>
              <a:rPr lang="en-US" sz="2400" dirty="0" err="1"/>
              <a:t>sledeće</a:t>
            </a:r>
            <a:r>
              <a:rPr lang="en-US" sz="2400" dirty="0"/>
              <a:t> </a:t>
            </a:r>
            <a:r>
              <a:rPr lang="en-US" sz="2400" dirty="0" err="1"/>
              <a:t>kategorije</a:t>
            </a:r>
            <a:r>
              <a:rPr lang="en-US" sz="2400" dirty="0" smtClean="0"/>
              <a:t>:</a:t>
            </a:r>
            <a:endParaRPr lang="en-US" sz="24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061767921"/>
              </p:ext>
            </p:extLst>
          </p:nvPr>
        </p:nvGraphicFramePr>
        <p:xfrm>
          <a:off x="2933700" y="3491636"/>
          <a:ext cx="8570912" cy="3036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4454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400" dirty="0" err="1"/>
              <a:t>Vlasnik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b="1" dirty="0" err="1"/>
              <a:t>razvrstano</a:t>
            </a:r>
            <a:r>
              <a:rPr lang="en-US" sz="2400" b="1" dirty="0"/>
              <a:t> u </a:t>
            </a:r>
            <a:r>
              <a:rPr lang="en-US" sz="2400" b="1" dirty="0" err="1"/>
              <a:t>prvu</a:t>
            </a:r>
            <a:r>
              <a:rPr lang="en-US" sz="2400" b="1" dirty="0"/>
              <a:t> </a:t>
            </a:r>
            <a:r>
              <a:rPr lang="en-US" sz="2400" b="1" dirty="0" err="1"/>
              <a:t>kategoriju</a:t>
            </a:r>
            <a:r>
              <a:rPr lang="en-US" sz="2400" b="1" dirty="0"/>
              <a:t> </a:t>
            </a:r>
            <a:r>
              <a:rPr lang="en-US" sz="2400" b="1" dirty="0" err="1"/>
              <a:t>ugroženosti</a:t>
            </a:r>
            <a:r>
              <a:rPr lang="en-US" sz="2400" b="1" dirty="0"/>
              <a:t> od </a:t>
            </a:r>
            <a:r>
              <a:rPr lang="en-US" sz="2400" b="1" dirty="0" err="1"/>
              <a:t>požara</a:t>
            </a:r>
            <a:r>
              <a:rPr lang="en-US" sz="2400" b="1" dirty="0"/>
              <a:t> </a:t>
            </a:r>
            <a:r>
              <a:rPr lang="en-US" sz="2400" dirty="0" err="1" smtClean="0"/>
              <a:t>obavezno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obezbedi</a:t>
            </a:r>
            <a:r>
              <a:rPr lang="en-US" sz="2400" dirty="0"/>
              <a:t> </a:t>
            </a:r>
            <a:r>
              <a:rPr lang="en-US" sz="2400" dirty="0" err="1"/>
              <a:t>tehnički</a:t>
            </a:r>
            <a:r>
              <a:rPr lang="en-US" sz="2400" dirty="0"/>
              <a:t> </a:t>
            </a:r>
            <a:r>
              <a:rPr lang="en-US" sz="2400" dirty="0" err="1"/>
              <a:t>opremljenu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obučenu</a:t>
            </a:r>
            <a:r>
              <a:rPr lang="en-US" sz="2400" dirty="0"/>
              <a:t> </a:t>
            </a:r>
            <a:r>
              <a:rPr lang="en-US" sz="2400" dirty="0" err="1"/>
              <a:t>vatrogasnu</a:t>
            </a:r>
            <a:r>
              <a:rPr lang="en-US" sz="2400" dirty="0"/>
              <a:t> </a:t>
            </a:r>
            <a:r>
              <a:rPr lang="en-US" sz="2400" dirty="0" err="1"/>
              <a:t>jedinicu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potrebnim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vatrogasaca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pPr algn="just"/>
            <a:r>
              <a:rPr lang="en-US" sz="2400" dirty="0" err="1"/>
              <a:t>Vlasnik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b="1" dirty="0" err="1"/>
              <a:t>razvrstano</a:t>
            </a:r>
            <a:r>
              <a:rPr lang="en-US" sz="2400" b="1" dirty="0"/>
              <a:t> u </a:t>
            </a:r>
            <a:r>
              <a:rPr lang="en-US" sz="2400" b="1" dirty="0" err="1"/>
              <a:t>drugu</a:t>
            </a:r>
            <a:r>
              <a:rPr lang="en-US" sz="2400" b="1" dirty="0"/>
              <a:t> </a:t>
            </a:r>
            <a:r>
              <a:rPr lang="en-US" sz="2400" b="1" dirty="0" err="1"/>
              <a:t>kategoriju</a:t>
            </a:r>
            <a:r>
              <a:rPr lang="en-US" sz="2400" b="1" dirty="0"/>
              <a:t> </a:t>
            </a:r>
            <a:r>
              <a:rPr lang="en-US" sz="2400" b="1" dirty="0" err="1"/>
              <a:t>ugroženosti</a:t>
            </a:r>
            <a:r>
              <a:rPr lang="en-US" sz="2400" b="1" dirty="0"/>
              <a:t> od </a:t>
            </a:r>
            <a:r>
              <a:rPr lang="en-US" sz="2400" b="1" dirty="0" err="1"/>
              <a:t>požara</a:t>
            </a:r>
            <a:r>
              <a:rPr lang="en-US" sz="2400" b="1" dirty="0"/>
              <a:t> </a:t>
            </a:r>
            <a:r>
              <a:rPr lang="en-US" sz="2400" dirty="0" err="1" smtClean="0"/>
              <a:t>obavezno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organizuje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preventivnih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stalno</a:t>
            </a:r>
            <a:r>
              <a:rPr lang="en-US" sz="2400" dirty="0"/>
              <a:t> </a:t>
            </a:r>
            <a:r>
              <a:rPr lang="en-US" sz="2400" dirty="0" err="1"/>
              <a:t>dežurstvo</a:t>
            </a:r>
            <a:r>
              <a:rPr lang="en-US" sz="2400" dirty="0"/>
              <a:t> </a:t>
            </a:r>
            <a:r>
              <a:rPr lang="en-US" sz="2400" dirty="0" err="1"/>
              <a:t>sa</a:t>
            </a:r>
            <a:r>
              <a:rPr lang="en-US" sz="2400" dirty="0"/>
              <a:t> </a:t>
            </a:r>
            <a:r>
              <a:rPr lang="en-US" sz="2400" dirty="0" err="1"/>
              <a:t>potrebnim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lica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osposobljenih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 smtClean="0"/>
              <a:t>.</a:t>
            </a:r>
            <a:endParaRPr lang="sr-Latn-RS" sz="2400" dirty="0" smtClean="0"/>
          </a:p>
          <a:p>
            <a:pPr algn="just"/>
            <a:r>
              <a:rPr lang="en-US" sz="2400" dirty="0" err="1"/>
              <a:t>Vlasnik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korisnik</a:t>
            </a:r>
            <a:r>
              <a:rPr lang="en-US" sz="2400" dirty="0"/>
              <a:t> </a:t>
            </a:r>
            <a:r>
              <a:rPr lang="en-US" sz="2400" dirty="0" err="1"/>
              <a:t>objekta</a:t>
            </a:r>
            <a:r>
              <a:rPr lang="en-US" sz="2400" dirty="0"/>
              <a:t> </a:t>
            </a:r>
            <a:r>
              <a:rPr lang="en-US" sz="2400" dirty="0" err="1"/>
              <a:t>ili</a:t>
            </a:r>
            <a:r>
              <a:rPr lang="en-US" sz="2400" dirty="0"/>
              <a:t> </a:t>
            </a:r>
            <a:r>
              <a:rPr lang="en-US" sz="2400" dirty="0" err="1"/>
              <a:t>zemljišta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b="1" dirty="0" err="1"/>
              <a:t>razvrstano</a:t>
            </a:r>
            <a:r>
              <a:rPr lang="en-US" sz="2400" b="1" dirty="0"/>
              <a:t> u </a:t>
            </a:r>
            <a:r>
              <a:rPr lang="en-US" sz="2400" b="1" dirty="0" err="1"/>
              <a:t>treću</a:t>
            </a:r>
            <a:r>
              <a:rPr lang="en-US" sz="2400" b="1" dirty="0"/>
              <a:t> </a:t>
            </a:r>
            <a:r>
              <a:rPr lang="en-US" sz="2400" b="1" dirty="0" err="1"/>
              <a:t>kategoriju</a:t>
            </a:r>
            <a:r>
              <a:rPr lang="en-US" sz="2400" b="1" dirty="0"/>
              <a:t> </a:t>
            </a:r>
            <a:r>
              <a:rPr lang="en-US" sz="2400" b="1" dirty="0" err="1"/>
              <a:t>ugroženosti</a:t>
            </a:r>
            <a:r>
              <a:rPr lang="en-US" sz="2400" b="1" dirty="0"/>
              <a:t> od </a:t>
            </a:r>
            <a:r>
              <a:rPr lang="en-US" sz="2400" b="1" dirty="0" err="1"/>
              <a:t>požara</a:t>
            </a:r>
            <a:r>
              <a:rPr lang="en-US" sz="2400" b="1" dirty="0"/>
              <a:t> </a:t>
            </a:r>
            <a:r>
              <a:rPr lang="en-US" sz="2400" dirty="0" err="1" smtClean="0"/>
              <a:t>obavezno</a:t>
            </a:r>
            <a:r>
              <a:rPr lang="en-US" sz="2400" dirty="0" smtClean="0"/>
              <a:t> </a:t>
            </a:r>
            <a:r>
              <a:rPr lang="en-US" sz="2400" dirty="0"/>
              <a:t>je da </a:t>
            </a:r>
            <a:r>
              <a:rPr lang="en-US" sz="2400" dirty="0" err="1"/>
              <a:t>organizuje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preventivnih</a:t>
            </a:r>
            <a:r>
              <a:rPr lang="en-US" sz="2400" dirty="0"/>
              <a:t> </a:t>
            </a:r>
            <a:r>
              <a:rPr lang="en-US" sz="2400" dirty="0" err="1"/>
              <a:t>mera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 s </a:t>
            </a:r>
            <a:r>
              <a:rPr lang="en-US" sz="2400" dirty="0" err="1"/>
              <a:t>potrebnim</a:t>
            </a:r>
            <a:r>
              <a:rPr lang="en-US" sz="2400" dirty="0"/>
              <a:t> </a:t>
            </a:r>
            <a:r>
              <a:rPr lang="en-US" sz="2400" dirty="0" err="1"/>
              <a:t>brojem</a:t>
            </a:r>
            <a:r>
              <a:rPr lang="en-US" sz="2400" dirty="0"/>
              <a:t> </a:t>
            </a:r>
            <a:r>
              <a:rPr lang="en-US" sz="2400" dirty="0" err="1"/>
              <a:t>lica</a:t>
            </a:r>
            <a:r>
              <a:rPr lang="en-US" sz="2400" dirty="0"/>
              <a:t> </a:t>
            </a:r>
            <a:r>
              <a:rPr lang="en-US" sz="2400" dirty="0" err="1"/>
              <a:t>stručno</a:t>
            </a:r>
            <a:r>
              <a:rPr lang="en-US" sz="2400" dirty="0"/>
              <a:t> </a:t>
            </a:r>
            <a:r>
              <a:rPr lang="en-US" sz="2400" dirty="0" err="1"/>
              <a:t>osposobljenih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sprovođenje</a:t>
            </a:r>
            <a:r>
              <a:rPr lang="en-US" sz="2400" dirty="0"/>
              <a:t> </a:t>
            </a:r>
            <a:r>
              <a:rPr lang="en-US" sz="2400" dirty="0" err="1"/>
              <a:t>zaštite</a:t>
            </a:r>
            <a:r>
              <a:rPr lang="en-US" sz="2400" dirty="0"/>
              <a:t> od </a:t>
            </a:r>
            <a:r>
              <a:rPr lang="en-US" sz="2400" dirty="0" err="1"/>
              <a:t>požara</a:t>
            </a:r>
            <a:r>
              <a:rPr lang="en-US" sz="24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786727018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95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273300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obavljanje</a:t>
            </a:r>
            <a:r>
              <a:rPr lang="en-US" sz="2400" dirty="0"/>
              <a:t> </a:t>
            </a:r>
            <a:r>
              <a:rPr lang="en-US" sz="2400" dirty="0" err="1"/>
              <a:t>poslova</a:t>
            </a:r>
            <a:r>
              <a:rPr lang="en-US" sz="2400" dirty="0"/>
              <a:t> </a:t>
            </a:r>
            <a:r>
              <a:rPr lang="en-US" sz="2400" dirty="0" err="1" smtClean="0"/>
              <a:t>može</a:t>
            </a:r>
            <a:r>
              <a:rPr lang="en-US" sz="2400" dirty="0" smtClean="0"/>
              <a:t> </a:t>
            </a:r>
            <a:r>
              <a:rPr lang="en-US" sz="2400" dirty="0"/>
              <a:t>se </a:t>
            </a:r>
            <a:r>
              <a:rPr lang="en-US" sz="2400" dirty="0" err="1"/>
              <a:t>ugovorom</a:t>
            </a:r>
            <a:r>
              <a:rPr lang="en-US" sz="2400" dirty="0"/>
              <a:t> </a:t>
            </a:r>
            <a:r>
              <a:rPr lang="en-US" sz="2400" dirty="0" err="1"/>
              <a:t>angažovati</a:t>
            </a:r>
            <a:r>
              <a:rPr lang="en-US" sz="2400" dirty="0"/>
              <a:t> </a:t>
            </a:r>
            <a:r>
              <a:rPr lang="en-US" sz="2400" dirty="0" err="1"/>
              <a:t>privredno</a:t>
            </a:r>
            <a:r>
              <a:rPr lang="en-US" sz="2400" dirty="0"/>
              <a:t> </a:t>
            </a:r>
            <a:r>
              <a:rPr lang="en-US" sz="2400" dirty="0" err="1"/>
              <a:t>društvo</a:t>
            </a:r>
            <a:r>
              <a:rPr lang="en-US" sz="2400" dirty="0"/>
              <a:t> </a:t>
            </a:r>
            <a:r>
              <a:rPr lang="en-US" sz="2400" dirty="0" err="1"/>
              <a:t>odnosno</a:t>
            </a:r>
            <a:r>
              <a:rPr lang="en-US" sz="2400" dirty="0"/>
              <a:t> </a:t>
            </a:r>
            <a:r>
              <a:rPr lang="en-US" sz="2400" dirty="0" err="1"/>
              <a:t>drugo</a:t>
            </a:r>
            <a:r>
              <a:rPr lang="en-US" sz="2400" dirty="0"/>
              <a:t> </a:t>
            </a:r>
            <a:r>
              <a:rPr lang="en-US" sz="2400" dirty="0" err="1"/>
              <a:t>pravno</a:t>
            </a:r>
            <a:r>
              <a:rPr lang="en-US" sz="2400" dirty="0"/>
              <a:t> lice </a:t>
            </a:r>
            <a:r>
              <a:rPr lang="en-US" sz="2400" dirty="0" err="1"/>
              <a:t>koje</a:t>
            </a:r>
            <a:r>
              <a:rPr lang="en-US" sz="2400" dirty="0"/>
              <a:t> </a:t>
            </a:r>
            <a:r>
              <a:rPr lang="en-US" sz="2400" dirty="0" err="1"/>
              <a:t>ispunjava</a:t>
            </a:r>
            <a:r>
              <a:rPr lang="en-US" sz="2400" dirty="0"/>
              <a:t> </a:t>
            </a:r>
            <a:r>
              <a:rPr lang="en-US" sz="2400" dirty="0" err="1"/>
              <a:t>propisane</a:t>
            </a:r>
            <a:r>
              <a:rPr lang="en-US" sz="2400" dirty="0"/>
              <a:t> </a:t>
            </a:r>
            <a:r>
              <a:rPr lang="en-US" sz="2400" dirty="0" err="1"/>
              <a:t>uslove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ima</a:t>
            </a:r>
            <a:r>
              <a:rPr lang="en-US" sz="2400" dirty="0"/>
              <a:t> </a:t>
            </a:r>
            <a:r>
              <a:rPr lang="en-US" sz="2400" dirty="0" err="1"/>
              <a:t>ovlašćenje</a:t>
            </a:r>
            <a:r>
              <a:rPr lang="en-US" sz="2400" dirty="0"/>
              <a:t> </a:t>
            </a:r>
            <a:r>
              <a:rPr lang="en-US" sz="2400" dirty="0" err="1"/>
              <a:t>Ministarstva</a:t>
            </a:r>
            <a:r>
              <a:rPr lang="en-US" sz="2400" dirty="0"/>
              <a:t> </a:t>
            </a:r>
            <a:r>
              <a:rPr lang="en-US" sz="2400" dirty="0" err="1"/>
              <a:t>za</a:t>
            </a:r>
            <a:r>
              <a:rPr lang="en-US" sz="2400" dirty="0"/>
              <a:t> </a:t>
            </a:r>
            <a:r>
              <a:rPr lang="en-US" sz="2400" dirty="0" err="1"/>
              <a:t>obavljanje</a:t>
            </a:r>
            <a:r>
              <a:rPr lang="en-US" sz="2400" dirty="0"/>
              <a:t> </a:t>
            </a:r>
            <a:r>
              <a:rPr lang="en-US" sz="2400" dirty="0" err="1"/>
              <a:t>ovih</a:t>
            </a:r>
            <a:r>
              <a:rPr lang="en-US" sz="2400" dirty="0"/>
              <a:t> </a:t>
            </a:r>
            <a:r>
              <a:rPr lang="en-US" sz="2400" dirty="0" err="1"/>
              <a:t>poslova</a:t>
            </a:r>
            <a:r>
              <a:rPr lang="en-US" sz="2400" dirty="0"/>
              <a:t>.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9153217"/>
              </p:ext>
            </p:extLst>
          </p:nvPr>
        </p:nvGraphicFramePr>
        <p:xfrm>
          <a:off x="2589212" y="152400"/>
          <a:ext cx="8915400" cy="185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662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221</TotalTime>
  <Words>1775</Words>
  <Application>Microsoft Office PowerPoint</Application>
  <PresentationFormat>Widescreen</PresentationFormat>
  <Paragraphs>130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Century Gothic</vt:lpstr>
      <vt:lpstr>Wingdings 3</vt:lpstr>
      <vt:lpstr>Wisp</vt:lpstr>
      <vt:lpstr>Sredstva i oprema za gašenje požara</vt:lpstr>
      <vt:lpstr>Nikola Mišić, dipl. inž. ZOP-a asistent</vt:lpstr>
      <vt:lpstr>Zakon o zaštiti od požara ("Sl. glasnik RS", br. 111/2009 i 20/2015, 87/2018 i 87/2018 - dr. zakoni)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Vrste dokumenata koji se izrađuju za zaštitu od požara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Sredstva i oprema za gašenje požara</dc:title>
  <dc:creator>Nikola&amp;Marija</dc:creator>
  <cp:lastModifiedBy>Windows User</cp:lastModifiedBy>
  <cp:revision>82</cp:revision>
  <dcterms:created xsi:type="dcterms:W3CDTF">2016-10-24T20:10:51Z</dcterms:created>
  <dcterms:modified xsi:type="dcterms:W3CDTF">2023-03-08T09:39:12Z</dcterms:modified>
</cp:coreProperties>
</file>